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6" r:id="rId2"/>
    <p:sldId id="275" r:id="rId3"/>
    <p:sldId id="274" r:id="rId4"/>
    <p:sldId id="256" r:id="rId5"/>
    <p:sldId id="258" r:id="rId6"/>
    <p:sldId id="259" r:id="rId7"/>
    <p:sldId id="260" r:id="rId8"/>
    <p:sldId id="261" r:id="rId9"/>
    <p:sldId id="262" r:id="rId10"/>
    <p:sldId id="265" r:id="rId11"/>
    <p:sldId id="266" r:id="rId12"/>
    <p:sldId id="267" r:id="rId13"/>
    <p:sldId id="268" r:id="rId14"/>
    <p:sldId id="269" r:id="rId15"/>
    <p:sldId id="270" r:id="rId16"/>
    <p:sldId id="271" r:id="rId17"/>
    <p:sldId id="273" r:id="rId18"/>
    <p:sldId id="277" r:id="rId19"/>
    <p:sldId id="257" r:id="rId20"/>
  </p:sldIdLst>
  <p:sldSz cx="12192000" cy="6858000"/>
  <p:notesSz cx="6858000" cy="9144000"/>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E9680"/>
    <a:srgbClr val="1F352E"/>
    <a:srgbClr val="596E5B"/>
    <a:srgbClr val="FEF4E3"/>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Kiểu Trung bình 2 - Màu chủ đề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2923" y="5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jpeg>
</file>

<file path=ppt/media/image23.jpeg>
</file>

<file path=ppt/media/image24.png>
</file>

<file path=ppt/media/image25.png>
</file>

<file path=ppt/media/image26.jpeg>
</file>

<file path=ppt/media/image27.jpeg>
</file>

<file path=ppt/media/image28.jpeg>
</file>

<file path=ppt/media/image29.jpeg>
</file>

<file path=ppt/media/image3.jpg>
</file>

<file path=ppt/media/image4.pn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ề Bản chiếu">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97676F48-7F74-9AC2-ACFE-670A2F241A76}"/>
              </a:ext>
            </a:extLst>
          </p:cNvPr>
          <p:cNvSpPr>
            <a:spLocks noGrp="1"/>
          </p:cNvSpPr>
          <p:nvPr>
            <p:ph type="ctrTitle"/>
          </p:nvPr>
        </p:nvSpPr>
        <p:spPr>
          <a:xfrm>
            <a:off x="1524000" y="1122363"/>
            <a:ext cx="9144000" cy="2387600"/>
          </a:xfrm>
        </p:spPr>
        <p:txBody>
          <a:bodyPr anchor="b"/>
          <a:lstStyle>
            <a:lvl1pPr algn="ctr">
              <a:defRPr sz="6000"/>
            </a:lvl1pPr>
          </a:lstStyle>
          <a:p>
            <a:r>
              <a:rPr lang="vi-VN"/>
              <a:t>Bấm để sửa kiểu tiêu đề Bản cái</a:t>
            </a:r>
          </a:p>
        </p:txBody>
      </p:sp>
      <p:sp>
        <p:nvSpPr>
          <p:cNvPr id="3" name="Tiêu đề phụ 2">
            <a:extLst>
              <a:ext uri="{FF2B5EF4-FFF2-40B4-BE49-F238E27FC236}">
                <a16:creationId xmlns:a16="http://schemas.microsoft.com/office/drawing/2014/main" id="{2D1491C9-428A-B348-EC52-295E21D1109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p>
        </p:txBody>
      </p:sp>
      <p:sp>
        <p:nvSpPr>
          <p:cNvPr id="4" name="Chỗ dành sẵn cho Ngày tháng 3">
            <a:extLst>
              <a:ext uri="{FF2B5EF4-FFF2-40B4-BE49-F238E27FC236}">
                <a16:creationId xmlns:a16="http://schemas.microsoft.com/office/drawing/2014/main" id="{AB4F12EF-B566-ED5A-FC12-14685908BBD5}"/>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5" name="Chỗ dành sẵn cho Chân trang 4">
            <a:extLst>
              <a:ext uri="{FF2B5EF4-FFF2-40B4-BE49-F238E27FC236}">
                <a16:creationId xmlns:a16="http://schemas.microsoft.com/office/drawing/2014/main" id="{16484298-A201-44E6-7A8E-4A3D4F86D922}"/>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9466AD4D-474D-96F9-36FB-0FB7E564AAB7}"/>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741318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B109327D-8463-5CB7-4663-4B967AEA6885}"/>
              </a:ext>
            </a:extLst>
          </p:cNvPr>
          <p:cNvSpPr>
            <a:spLocks noGrp="1"/>
          </p:cNvSpPr>
          <p:nvPr>
            <p:ph type="title"/>
          </p:nvPr>
        </p:nvSpPr>
        <p:spPr/>
        <p:txBody>
          <a:bodyPr/>
          <a:lstStyle/>
          <a:p>
            <a:r>
              <a:rPr lang="vi-VN"/>
              <a:t>Bấm để sửa kiểu tiêu đề Bản cái</a:t>
            </a:r>
          </a:p>
        </p:txBody>
      </p:sp>
      <p:sp>
        <p:nvSpPr>
          <p:cNvPr id="3" name="Chỗ dành sẵn cho Văn bản Dọc 2">
            <a:extLst>
              <a:ext uri="{FF2B5EF4-FFF2-40B4-BE49-F238E27FC236}">
                <a16:creationId xmlns:a16="http://schemas.microsoft.com/office/drawing/2014/main" id="{61CD6908-BAEE-0743-41DB-1EE02FCBEFC1}"/>
              </a:ext>
            </a:extLst>
          </p:cNvPr>
          <p:cNvSpPr>
            <a:spLocks noGrp="1"/>
          </p:cNvSpPr>
          <p:nvPr>
            <p:ph type="body" orient="vert" idx="1"/>
          </p:nvPr>
        </p:nvSpPr>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F7922F0D-6B07-6F9E-0505-FFD393BC61E3}"/>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5" name="Chỗ dành sẵn cho Chân trang 4">
            <a:extLst>
              <a:ext uri="{FF2B5EF4-FFF2-40B4-BE49-F238E27FC236}">
                <a16:creationId xmlns:a16="http://schemas.microsoft.com/office/drawing/2014/main" id="{B90E8B2C-9C6B-90B3-19D5-17A269594787}"/>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F1D2654E-C5BC-DF76-5043-91E096D88811}"/>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32467317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ề Dọc 1">
            <a:extLst>
              <a:ext uri="{FF2B5EF4-FFF2-40B4-BE49-F238E27FC236}">
                <a16:creationId xmlns:a16="http://schemas.microsoft.com/office/drawing/2014/main" id="{01E8B60C-75A2-73BE-3ABC-9BBDF664C9EE}"/>
              </a:ext>
            </a:extLst>
          </p:cNvPr>
          <p:cNvSpPr>
            <a:spLocks noGrp="1"/>
          </p:cNvSpPr>
          <p:nvPr>
            <p:ph type="title" orient="vert"/>
          </p:nvPr>
        </p:nvSpPr>
        <p:spPr>
          <a:xfrm>
            <a:off x="8724900" y="365125"/>
            <a:ext cx="2628900" cy="5811838"/>
          </a:xfrm>
        </p:spPr>
        <p:txBody>
          <a:bodyPr vert="eaVert"/>
          <a:lstStyle/>
          <a:p>
            <a:r>
              <a:rPr lang="vi-VN"/>
              <a:t>Bấm để sửa kiểu tiêu đề Bản cái</a:t>
            </a:r>
          </a:p>
        </p:txBody>
      </p:sp>
      <p:sp>
        <p:nvSpPr>
          <p:cNvPr id="3" name="Chỗ dành sẵn cho Văn bản Dọc 2">
            <a:extLst>
              <a:ext uri="{FF2B5EF4-FFF2-40B4-BE49-F238E27FC236}">
                <a16:creationId xmlns:a16="http://schemas.microsoft.com/office/drawing/2014/main" id="{518894BA-4730-8BF2-BDE4-769749C26F38}"/>
              </a:ext>
            </a:extLst>
          </p:cNvPr>
          <p:cNvSpPr>
            <a:spLocks noGrp="1"/>
          </p:cNvSpPr>
          <p:nvPr>
            <p:ph type="body" orient="vert" idx="1"/>
          </p:nvPr>
        </p:nvSpPr>
        <p:spPr>
          <a:xfrm>
            <a:off x="838200" y="365125"/>
            <a:ext cx="7734300" cy="5811838"/>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AAB45EF8-2716-8B7D-8AD8-57F6DB9EA733}"/>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5" name="Chỗ dành sẵn cho Chân trang 4">
            <a:extLst>
              <a:ext uri="{FF2B5EF4-FFF2-40B4-BE49-F238E27FC236}">
                <a16:creationId xmlns:a16="http://schemas.microsoft.com/office/drawing/2014/main" id="{CC30A02C-5E20-D5DF-FB3C-6D948509CB16}"/>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861C31F8-D812-EE86-11D2-5AE9B6A3FE3A}"/>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3261492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298EF682-577E-65DD-4DF2-F38E7574093C}"/>
              </a:ext>
            </a:extLst>
          </p:cNvPr>
          <p:cNvSpPr>
            <a:spLocks noGrp="1"/>
          </p:cNvSpPr>
          <p:nvPr>
            <p:ph type="title"/>
          </p:nvPr>
        </p:nvSpPr>
        <p:spPr/>
        <p:txBody>
          <a:bodyPr/>
          <a:lstStyle/>
          <a:p>
            <a:r>
              <a:rPr lang="vi-VN"/>
              <a:t>Bấm để sửa kiểu tiêu đề Bản cái</a:t>
            </a:r>
          </a:p>
        </p:txBody>
      </p:sp>
      <p:sp>
        <p:nvSpPr>
          <p:cNvPr id="3" name="Chỗ dành sẵn cho Nội dung 2">
            <a:extLst>
              <a:ext uri="{FF2B5EF4-FFF2-40B4-BE49-F238E27FC236}">
                <a16:creationId xmlns:a16="http://schemas.microsoft.com/office/drawing/2014/main" id="{E1A50A38-D4A1-1AF7-714A-83140AA6C555}"/>
              </a:ext>
            </a:extLst>
          </p:cNvPr>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201EE9D3-9F2F-1C3F-5B52-CD9314D95625}"/>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5" name="Chỗ dành sẵn cho Chân trang 4">
            <a:extLst>
              <a:ext uri="{FF2B5EF4-FFF2-40B4-BE49-F238E27FC236}">
                <a16:creationId xmlns:a16="http://schemas.microsoft.com/office/drawing/2014/main" id="{AD88A48A-3049-DB26-412B-C1E1D8D9CAAD}"/>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9E8D76DE-DC8E-C917-3E30-833B3107EA58}"/>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1186507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064E7434-6C5D-CBA0-CE87-60D77D68A4A3}"/>
              </a:ext>
            </a:extLst>
          </p:cNvPr>
          <p:cNvSpPr>
            <a:spLocks noGrp="1"/>
          </p:cNvSpPr>
          <p:nvPr>
            <p:ph type="title"/>
          </p:nvPr>
        </p:nvSpPr>
        <p:spPr>
          <a:xfrm>
            <a:off x="831850" y="1709738"/>
            <a:ext cx="10515600" cy="2852737"/>
          </a:xfrm>
        </p:spPr>
        <p:txBody>
          <a:bodyPr anchor="b"/>
          <a:lstStyle>
            <a:lvl1pPr>
              <a:defRPr sz="6000"/>
            </a:lvl1pPr>
          </a:lstStyle>
          <a:p>
            <a:r>
              <a:rPr lang="vi-VN"/>
              <a:t>Bấm để sửa kiểu tiêu đề Bản cái</a:t>
            </a:r>
          </a:p>
        </p:txBody>
      </p:sp>
      <p:sp>
        <p:nvSpPr>
          <p:cNvPr id="3" name="Chỗ dành sẵn cho Văn bản 2">
            <a:extLst>
              <a:ext uri="{FF2B5EF4-FFF2-40B4-BE49-F238E27FC236}">
                <a16:creationId xmlns:a16="http://schemas.microsoft.com/office/drawing/2014/main" id="{0573F893-8A81-67FE-3C32-79D771E0F2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Bấm để chỉnh sửa kiểu văn bản của Bản cái</a:t>
            </a:r>
          </a:p>
        </p:txBody>
      </p:sp>
      <p:sp>
        <p:nvSpPr>
          <p:cNvPr id="4" name="Chỗ dành sẵn cho Ngày tháng 3">
            <a:extLst>
              <a:ext uri="{FF2B5EF4-FFF2-40B4-BE49-F238E27FC236}">
                <a16:creationId xmlns:a16="http://schemas.microsoft.com/office/drawing/2014/main" id="{895C2A56-EC93-31BB-BA47-3B61419157B7}"/>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5" name="Chỗ dành sẵn cho Chân trang 4">
            <a:extLst>
              <a:ext uri="{FF2B5EF4-FFF2-40B4-BE49-F238E27FC236}">
                <a16:creationId xmlns:a16="http://schemas.microsoft.com/office/drawing/2014/main" id="{6B4B4349-B75C-91E7-433B-E0908CF9DC6C}"/>
              </a:ext>
            </a:extLst>
          </p:cNvPr>
          <p:cNvSpPr>
            <a:spLocks noGrp="1"/>
          </p:cNvSpPr>
          <p:nvPr>
            <p:ph type="ftr" sz="quarter" idx="11"/>
          </p:nvPr>
        </p:nvSpPr>
        <p:spPr/>
        <p:txBody>
          <a:bodyPr/>
          <a:lstStyle/>
          <a:p>
            <a:endParaRPr lang="vi-VN"/>
          </a:p>
        </p:txBody>
      </p:sp>
      <p:sp>
        <p:nvSpPr>
          <p:cNvPr id="6" name="Chỗ dành sẵn cho Số hiệu Bản chiếu 5">
            <a:extLst>
              <a:ext uri="{FF2B5EF4-FFF2-40B4-BE49-F238E27FC236}">
                <a16:creationId xmlns:a16="http://schemas.microsoft.com/office/drawing/2014/main" id="{9C2E076A-6DF9-2199-702F-506BB55B6469}"/>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7251499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AB53DF64-D949-2C81-1F2F-1D2C7402C37E}"/>
              </a:ext>
            </a:extLst>
          </p:cNvPr>
          <p:cNvSpPr>
            <a:spLocks noGrp="1"/>
          </p:cNvSpPr>
          <p:nvPr>
            <p:ph type="title"/>
          </p:nvPr>
        </p:nvSpPr>
        <p:spPr/>
        <p:txBody>
          <a:bodyPr/>
          <a:lstStyle/>
          <a:p>
            <a:r>
              <a:rPr lang="vi-VN"/>
              <a:t>Bấm để sửa kiểu tiêu đề Bản cái</a:t>
            </a:r>
          </a:p>
        </p:txBody>
      </p:sp>
      <p:sp>
        <p:nvSpPr>
          <p:cNvPr id="3" name="Chỗ dành sẵn cho Nội dung 2">
            <a:extLst>
              <a:ext uri="{FF2B5EF4-FFF2-40B4-BE49-F238E27FC236}">
                <a16:creationId xmlns:a16="http://schemas.microsoft.com/office/drawing/2014/main" id="{4E59F323-91D1-6902-318D-8C1280E57E76}"/>
              </a:ext>
            </a:extLst>
          </p:cNvPr>
          <p:cNvSpPr>
            <a:spLocks noGrp="1"/>
          </p:cNvSpPr>
          <p:nvPr>
            <p:ph sz="half" idx="1"/>
          </p:nvPr>
        </p:nvSpPr>
        <p:spPr>
          <a:xfrm>
            <a:off x="838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ội dung 3">
            <a:extLst>
              <a:ext uri="{FF2B5EF4-FFF2-40B4-BE49-F238E27FC236}">
                <a16:creationId xmlns:a16="http://schemas.microsoft.com/office/drawing/2014/main" id="{61435571-F6B4-D8A9-9AF6-43CA719D9B13}"/>
              </a:ext>
            </a:extLst>
          </p:cNvPr>
          <p:cNvSpPr>
            <a:spLocks noGrp="1"/>
          </p:cNvSpPr>
          <p:nvPr>
            <p:ph sz="half" idx="2"/>
          </p:nvPr>
        </p:nvSpPr>
        <p:spPr>
          <a:xfrm>
            <a:off x="6172200" y="1825625"/>
            <a:ext cx="5181600" cy="435133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5" name="Chỗ dành sẵn cho Ngày tháng 4">
            <a:extLst>
              <a:ext uri="{FF2B5EF4-FFF2-40B4-BE49-F238E27FC236}">
                <a16:creationId xmlns:a16="http://schemas.microsoft.com/office/drawing/2014/main" id="{9C69B513-3F21-A467-B377-BB8A24A77E24}"/>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6" name="Chỗ dành sẵn cho Chân trang 5">
            <a:extLst>
              <a:ext uri="{FF2B5EF4-FFF2-40B4-BE49-F238E27FC236}">
                <a16:creationId xmlns:a16="http://schemas.microsoft.com/office/drawing/2014/main" id="{A94ECC36-0650-1589-1C98-04F55D7EB2B0}"/>
              </a:ext>
            </a:extLst>
          </p:cNvPr>
          <p:cNvSpPr>
            <a:spLocks noGrp="1"/>
          </p:cNvSpPr>
          <p:nvPr>
            <p:ph type="ftr" sz="quarter" idx="11"/>
          </p:nvPr>
        </p:nvSpPr>
        <p:spPr/>
        <p:txBody>
          <a:bodyPr/>
          <a:lstStyle/>
          <a:p>
            <a:endParaRPr lang="vi-VN"/>
          </a:p>
        </p:txBody>
      </p:sp>
      <p:sp>
        <p:nvSpPr>
          <p:cNvPr id="7" name="Chỗ dành sẵn cho Số hiệu Bản chiếu 6">
            <a:extLst>
              <a:ext uri="{FF2B5EF4-FFF2-40B4-BE49-F238E27FC236}">
                <a16:creationId xmlns:a16="http://schemas.microsoft.com/office/drawing/2014/main" id="{F9C86696-ABC3-E267-325E-644369736FC2}"/>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167609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50BC04C3-4F9E-7098-F583-31B9771CB280}"/>
              </a:ext>
            </a:extLst>
          </p:cNvPr>
          <p:cNvSpPr>
            <a:spLocks noGrp="1"/>
          </p:cNvSpPr>
          <p:nvPr>
            <p:ph type="title"/>
          </p:nvPr>
        </p:nvSpPr>
        <p:spPr>
          <a:xfrm>
            <a:off x="839788" y="365125"/>
            <a:ext cx="10515600" cy="1325563"/>
          </a:xfrm>
        </p:spPr>
        <p:txBody>
          <a:bodyPr/>
          <a:lstStyle/>
          <a:p>
            <a:r>
              <a:rPr lang="vi-VN"/>
              <a:t>Bấm để sửa kiểu tiêu đề Bản cái</a:t>
            </a:r>
          </a:p>
        </p:txBody>
      </p:sp>
      <p:sp>
        <p:nvSpPr>
          <p:cNvPr id="3" name="Chỗ dành sẵn cho Văn bản 2">
            <a:extLst>
              <a:ext uri="{FF2B5EF4-FFF2-40B4-BE49-F238E27FC236}">
                <a16:creationId xmlns:a16="http://schemas.microsoft.com/office/drawing/2014/main" id="{23F97555-7C80-B3E8-6D57-220C4BA121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hỗ dành sẵn cho Nội dung 3">
            <a:extLst>
              <a:ext uri="{FF2B5EF4-FFF2-40B4-BE49-F238E27FC236}">
                <a16:creationId xmlns:a16="http://schemas.microsoft.com/office/drawing/2014/main" id="{2D3176C5-4B65-C418-43D3-8310691AAA63}"/>
              </a:ext>
            </a:extLst>
          </p:cNvPr>
          <p:cNvSpPr>
            <a:spLocks noGrp="1"/>
          </p:cNvSpPr>
          <p:nvPr>
            <p:ph sz="half" idx="2"/>
          </p:nvPr>
        </p:nvSpPr>
        <p:spPr>
          <a:xfrm>
            <a:off x="839788" y="2505075"/>
            <a:ext cx="5157787"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5" name="Chỗ dành sẵn cho Văn bản 4">
            <a:extLst>
              <a:ext uri="{FF2B5EF4-FFF2-40B4-BE49-F238E27FC236}">
                <a16:creationId xmlns:a16="http://schemas.microsoft.com/office/drawing/2014/main" id="{4FDEE50E-7D68-7231-E192-92F28C46CC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hỗ dành sẵn cho Nội dung 5">
            <a:extLst>
              <a:ext uri="{FF2B5EF4-FFF2-40B4-BE49-F238E27FC236}">
                <a16:creationId xmlns:a16="http://schemas.microsoft.com/office/drawing/2014/main" id="{E100C1E5-8ECE-011E-958F-B755F823C9B2}"/>
              </a:ext>
            </a:extLst>
          </p:cNvPr>
          <p:cNvSpPr>
            <a:spLocks noGrp="1"/>
          </p:cNvSpPr>
          <p:nvPr>
            <p:ph sz="quarter" idx="4"/>
          </p:nvPr>
        </p:nvSpPr>
        <p:spPr>
          <a:xfrm>
            <a:off x="6172200" y="2505075"/>
            <a:ext cx="5183188" cy="3684588"/>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7" name="Chỗ dành sẵn cho Ngày tháng 6">
            <a:extLst>
              <a:ext uri="{FF2B5EF4-FFF2-40B4-BE49-F238E27FC236}">
                <a16:creationId xmlns:a16="http://schemas.microsoft.com/office/drawing/2014/main" id="{A3730F11-E23F-A1B8-94CA-31AAED97CA2E}"/>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8" name="Chỗ dành sẵn cho Chân trang 7">
            <a:extLst>
              <a:ext uri="{FF2B5EF4-FFF2-40B4-BE49-F238E27FC236}">
                <a16:creationId xmlns:a16="http://schemas.microsoft.com/office/drawing/2014/main" id="{404C7602-D342-7935-D918-A334D76F8955}"/>
              </a:ext>
            </a:extLst>
          </p:cNvPr>
          <p:cNvSpPr>
            <a:spLocks noGrp="1"/>
          </p:cNvSpPr>
          <p:nvPr>
            <p:ph type="ftr" sz="quarter" idx="11"/>
          </p:nvPr>
        </p:nvSpPr>
        <p:spPr/>
        <p:txBody>
          <a:bodyPr/>
          <a:lstStyle/>
          <a:p>
            <a:endParaRPr lang="vi-VN"/>
          </a:p>
        </p:txBody>
      </p:sp>
      <p:sp>
        <p:nvSpPr>
          <p:cNvPr id="9" name="Chỗ dành sẵn cho Số hiệu Bản chiếu 8">
            <a:extLst>
              <a:ext uri="{FF2B5EF4-FFF2-40B4-BE49-F238E27FC236}">
                <a16:creationId xmlns:a16="http://schemas.microsoft.com/office/drawing/2014/main" id="{68E7209B-FBDB-8501-7FD3-D93A56A2C69F}"/>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227664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FD12B387-9819-1F43-E9F7-22A66EB1A57D}"/>
              </a:ext>
            </a:extLst>
          </p:cNvPr>
          <p:cNvSpPr>
            <a:spLocks noGrp="1"/>
          </p:cNvSpPr>
          <p:nvPr>
            <p:ph type="title"/>
          </p:nvPr>
        </p:nvSpPr>
        <p:spPr/>
        <p:txBody>
          <a:bodyPr/>
          <a:lstStyle/>
          <a:p>
            <a:r>
              <a:rPr lang="vi-VN"/>
              <a:t>Bấm để sửa kiểu tiêu đề Bản cái</a:t>
            </a:r>
          </a:p>
        </p:txBody>
      </p:sp>
      <p:sp>
        <p:nvSpPr>
          <p:cNvPr id="3" name="Chỗ dành sẵn cho Ngày tháng 2">
            <a:extLst>
              <a:ext uri="{FF2B5EF4-FFF2-40B4-BE49-F238E27FC236}">
                <a16:creationId xmlns:a16="http://schemas.microsoft.com/office/drawing/2014/main" id="{19A60256-607D-01DA-B977-50D31062840B}"/>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4" name="Chỗ dành sẵn cho Chân trang 3">
            <a:extLst>
              <a:ext uri="{FF2B5EF4-FFF2-40B4-BE49-F238E27FC236}">
                <a16:creationId xmlns:a16="http://schemas.microsoft.com/office/drawing/2014/main" id="{3F5BED3F-C0FF-9CE1-4ACC-B39F05094F34}"/>
              </a:ext>
            </a:extLst>
          </p:cNvPr>
          <p:cNvSpPr>
            <a:spLocks noGrp="1"/>
          </p:cNvSpPr>
          <p:nvPr>
            <p:ph type="ftr" sz="quarter" idx="11"/>
          </p:nvPr>
        </p:nvSpPr>
        <p:spPr/>
        <p:txBody>
          <a:bodyPr/>
          <a:lstStyle/>
          <a:p>
            <a:endParaRPr lang="vi-VN"/>
          </a:p>
        </p:txBody>
      </p:sp>
      <p:sp>
        <p:nvSpPr>
          <p:cNvPr id="5" name="Chỗ dành sẵn cho Số hiệu Bản chiếu 4">
            <a:extLst>
              <a:ext uri="{FF2B5EF4-FFF2-40B4-BE49-F238E27FC236}">
                <a16:creationId xmlns:a16="http://schemas.microsoft.com/office/drawing/2014/main" id="{267DD6B7-40C9-7729-F218-F857077E3271}"/>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2285341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Chỗ dành sẵn cho Ngày tháng 1">
            <a:extLst>
              <a:ext uri="{FF2B5EF4-FFF2-40B4-BE49-F238E27FC236}">
                <a16:creationId xmlns:a16="http://schemas.microsoft.com/office/drawing/2014/main" id="{54A720C8-5D3D-AD20-CCF8-E67581BA7750}"/>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3" name="Chỗ dành sẵn cho Chân trang 2">
            <a:extLst>
              <a:ext uri="{FF2B5EF4-FFF2-40B4-BE49-F238E27FC236}">
                <a16:creationId xmlns:a16="http://schemas.microsoft.com/office/drawing/2014/main" id="{50615CA9-EBED-C401-97B4-FEEE460D296D}"/>
              </a:ext>
            </a:extLst>
          </p:cNvPr>
          <p:cNvSpPr>
            <a:spLocks noGrp="1"/>
          </p:cNvSpPr>
          <p:nvPr>
            <p:ph type="ftr" sz="quarter" idx="11"/>
          </p:nvPr>
        </p:nvSpPr>
        <p:spPr/>
        <p:txBody>
          <a:bodyPr/>
          <a:lstStyle/>
          <a:p>
            <a:endParaRPr lang="vi-VN"/>
          </a:p>
        </p:txBody>
      </p:sp>
      <p:sp>
        <p:nvSpPr>
          <p:cNvPr id="4" name="Chỗ dành sẵn cho Số hiệu Bản chiếu 3">
            <a:extLst>
              <a:ext uri="{FF2B5EF4-FFF2-40B4-BE49-F238E27FC236}">
                <a16:creationId xmlns:a16="http://schemas.microsoft.com/office/drawing/2014/main" id="{C394E2B2-EFCF-F60A-899F-F3BBD26E0CF7}"/>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16515240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C67D5812-FAAF-DAFE-2389-D41925EDC68B}"/>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p>
        </p:txBody>
      </p:sp>
      <p:sp>
        <p:nvSpPr>
          <p:cNvPr id="3" name="Chỗ dành sẵn cho Nội dung 2">
            <a:extLst>
              <a:ext uri="{FF2B5EF4-FFF2-40B4-BE49-F238E27FC236}">
                <a16:creationId xmlns:a16="http://schemas.microsoft.com/office/drawing/2014/main" id="{17C9FDA5-2ABB-A361-1974-F13E33E92C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Văn bản 3">
            <a:extLst>
              <a:ext uri="{FF2B5EF4-FFF2-40B4-BE49-F238E27FC236}">
                <a16:creationId xmlns:a16="http://schemas.microsoft.com/office/drawing/2014/main" id="{3047A2D9-D08A-0A01-5D79-AE7050E136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31B57833-4294-922A-041E-E9CC25ADA88A}"/>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6" name="Chỗ dành sẵn cho Chân trang 5">
            <a:extLst>
              <a:ext uri="{FF2B5EF4-FFF2-40B4-BE49-F238E27FC236}">
                <a16:creationId xmlns:a16="http://schemas.microsoft.com/office/drawing/2014/main" id="{DD82D6FF-FD1A-F8C2-DB13-79D8B2BC211A}"/>
              </a:ext>
            </a:extLst>
          </p:cNvPr>
          <p:cNvSpPr>
            <a:spLocks noGrp="1"/>
          </p:cNvSpPr>
          <p:nvPr>
            <p:ph type="ftr" sz="quarter" idx="11"/>
          </p:nvPr>
        </p:nvSpPr>
        <p:spPr/>
        <p:txBody>
          <a:bodyPr/>
          <a:lstStyle/>
          <a:p>
            <a:endParaRPr lang="vi-VN"/>
          </a:p>
        </p:txBody>
      </p:sp>
      <p:sp>
        <p:nvSpPr>
          <p:cNvPr id="7" name="Chỗ dành sẵn cho Số hiệu Bản chiếu 6">
            <a:extLst>
              <a:ext uri="{FF2B5EF4-FFF2-40B4-BE49-F238E27FC236}">
                <a16:creationId xmlns:a16="http://schemas.microsoft.com/office/drawing/2014/main" id="{F0536AEC-7379-1FF3-8258-7F0E467ADC39}"/>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479802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êu đề 1">
            <a:extLst>
              <a:ext uri="{FF2B5EF4-FFF2-40B4-BE49-F238E27FC236}">
                <a16:creationId xmlns:a16="http://schemas.microsoft.com/office/drawing/2014/main" id="{8AFD8511-3D21-1067-5C3B-8056C7F3BECB}"/>
              </a:ext>
            </a:extLst>
          </p:cNvPr>
          <p:cNvSpPr>
            <a:spLocks noGrp="1"/>
          </p:cNvSpPr>
          <p:nvPr>
            <p:ph type="title"/>
          </p:nvPr>
        </p:nvSpPr>
        <p:spPr>
          <a:xfrm>
            <a:off x="839788" y="457200"/>
            <a:ext cx="3932237" cy="1600200"/>
          </a:xfrm>
        </p:spPr>
        <p:txBody>
          <a:bodyPr anchor="b"/>
          <a:lstStyle>
            <a:lvl1pPr>
              <a:defRPr sz="3200"/>
            </a:lvl1pPr>
          </a:lstStyle>
          <a:p>
            <a:r>
              <a:rPr lang="vi-VN"/>
              <a:t>Bấm để sửa kiểu tiêu đề Bản cái</a:t>
            </a:r>
          </a:p>
        </p:txBody>
      </p:sp>
      <p:sp>
        <p:nvSpPr>
          <p:cNvPr id="3" name="Chỗ dành sẵn cho Hình ảnh 2">
            <a:extLst>
              <a:ext uri="{FF2B5EF4-FFF2-40B4-BE49-F238E27FC236}">
                <a16:creationId xmlns:a16="http://schemas.microsoft.com/office/drawing/2014/main" id="{0129C025-FFED-E18C-BD7D-0E2828DE48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vi-VN"/>
          </a:p>
        </p:txBody>
      </p:sp>
      <p:sp>
        <p:nvSpPr>
          <p:cNvPr id="4" name="Chỗ dành sẵn cho Văn bản 3">
            <a:extLst>
              <a:ext uri="{FF2B5EF4-FFF2-40B4-BE49-F238E27FC236}">
                <a16:creationId xmlns:a16="http://schemas.microsoft.com/office/drawing/2014/main" id="{87DF43C7-53BA-EC32-9536-460DA983CE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Chỗ dành sẵn cho Ngày tháng 4">
            <a:extLst>
              <a:ext uri="{FF2B5EF4-FFF2-40B4-BE49-F238E27FC236}">
                <a16:creationId xmlns:a16="http://schemas.microsoft.com/office/drawing/2014/main" id="{F2E4B521-CE80-CCE4-525B-9D40FA8545EE}"/>
              </a:ext>
            </a:extLst>
          </p:cNvPr>
          <p:cNvSpPr>
            <a:spLocks noGrp="1"/>
          </p:cNvSpPr>
          <p:nvPr>
            <p:ph type="dt" sz="half" idx="10"/>
          </p:nvPr>
        </p:nvSpPr>
        <p:spPr/>
        <p:txBody>
          <a:bodyPr/>
          <a:lstStyle/>
          <a:p>
            <a:fld id="{8D1F71C6-D1BC-4189-B8BA-83C9671A2340}" type="datetimeFigureOut">
              <a:rPr lang="vi-VN" smtClean="0"/>
              <a:t>20/07/2023</a:t>
            </a:fld>
            <a:endParaRPr lang="vi-VN"/>
          </a:p>
        </p:txBody>
      </p:sp>
      <p:sp>
        <p:nvSpPr>
          <p:cNvPr id="6" name="Chỗ dành sẵn cho Chân trang 5">
            <a:extLst>
              <a:ext uri="{FF2B5EF4-FFF2-40B4-BE49-F238E27FC236}">
                <a16:creationId xmlns:a16="http://schemas.microsoft.com/office/drawing/2014/main" id="{5CE9B08B-E4CC-B9EC-7246-39BBE246BAE5}"/>
              </a:ext>
            </a:extLst>
          </p:cNvPr>
          <p:cNvSpPr>
            <a:spLocks noGrp="1"/>
          </p:cNvSpPr>
          <p:nvPr>
            <p:ph type="ftr" sz="quarter" idx="11"/>
          </p:nvPr>
        </p:nvSpPr>
        <p:spPr/>
        <p:txBody>
          <a:bodyPr/>
          <a:lstStyle/>
          <a:p>
            <a:endParaRPr lang="vi-VN"/>
          </a:p>
        </p:txBody>
      </p:sp>
      <p:sp>
        <p:nvSpPr>
          <p:cNvPr id="7" name="Chỗ dành sẵn cho Số hiệu Bản chiếu 6">
            <a:extLst>
              <a:ext uri="{FF2B5EF4-FFF2-40B4-BE49-F238E27FC236}">
                <a16:creationId xmlns:a16="http://schemas.microsoft.com/office/drawing/2014/main" id="{DA1019E1-69BA-C22E-BC44-7222DB4C6A0F}"/>
              </a:ext>
            </a:extLst>
          </p:cNvPr>
          <p:cNvSpPr>
            <a:spLocks noGrp="1"/>
          </p:cNvSpPr>
          <p:nvPr>
            <p:ph type="sldNum" sz="quarter" idx="12"/>
          </p:nvPr>
        </p:nvSpPr>
        <p:spPr/>
        <p:txBody>
          <a:bodyPr/>
          <a:lstStyle/>
          <a:p>
            <a:fld id="{3CF24EC4-5591-4152-94C1-1E88B579A817}" type="slidenum">
              <a:rPr lang="vi-VN" smtClean="0"/>
              <a:t>‹#›</a:t>
            </a:fld>
            <a:endParaRPr lang="vi-VN"/>
          </a:p>
        </p:txBody>
      </p:sp>
    </p:spTree>
    <p:extLst>
      <p:ext uri="{BB962C8B-B14F-4D97-AF65-F5344CB8AC3E}">
        <p14:creationId xmlns:p14="http://schemas.microsoft.com/office/powerpoint/2010/main" val="2019562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Tiêu đề 1">
            <a:extLst>
              <a:ext uri="{FF2B5EF4-FFF2-40B4-BE49-F238E27FC236}">
                <a16:creationId xmlns:a16="http://schemas.microsoft.com/office/drawing/2014/main" id="{ABCA4E84-D0DA-2A63-84D4-07BE11E5741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vi-VN"/>
              <a:t>Bấm để sửa kiểu tiêu đề Bản cái</a:t>
            </a:r>
          </a:p>
        </p:txBody>
      </p:sp>
      <p:sp>
        <p:nvSpPr>
          <p:cNvPr id="3" name="Chỗ dành sẵn cho Văn bản 2">
            <a:extLst>
              <a:ext uri="{FF2B5EF4-FFF2-40B4-BE49-F238E27FC236}">
                <a16:creationId xmlns:a16="http://schemas.microsoft.com/office/drawing/2014/main" id="{CA633481-614B-F32E-9FE0-DC4EE17134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p>
        </p:txBody>
      </p:sp>
      <p:sp>
        <p:nvSpPr>
          <p:cNvPr id="4" name="Chỗ dành sẵn cho Ngày tháng 3">
            <a:extLst>
              <a:ext uri="{FF2B5EF4-FFF2-40B4-BE49-F238E27FC236}">
                <a16:creationId xmlns:a16="http://schemas.microsoft.com/office/drawing/2014/main" id="{BEA7AC2E-E734-EA44-F0C0-B4DEA91F61C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1F71C6-D1BC-4189-B8BA-83C9671A2340}" type="datetimeFigureOut">
              <a:rPr lang="vi-VN" smtClean="0"/>
              <a:t>20/07/2023</a:t>
            </a:fld>
            <a:endParaRPr lang="vi-VN"/>
          </a:p>
        </p:txBody>
      </p:sp>
      <p:sp>
        <p:nvSpPr>
          <p:cNvPr id="5" name="Chỗ dành sẵn cho Chân trang 4">
            <a:extLst>
              <a:ext uri="{FF2B5EF4-FFF2-40B4-BE49-F238E27FC236}">
                <a16:creationId xmlns:a16="http://schemas.microsoft.com/office/drawing/2014/main" id="{D2E2E734-1F58-0FF9-BF33-81E4FBF8D6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vi-VN"/>
          </a:p>
        </p:txBody>
      </p:sp>
      <p:sp>
        <p:nvSpPr>
          <p:cNvPr id="6" name="Chỗ dành sẵn cho Số hiệu Bản chiếu 5">
            <a:extLst>
              <a:ext uri="{FF2B5EF4-FFF2-40B4-BE49-F238E27FC236}">
                <a16:creationId xmlns:a16="http://schemas.microsoft.com/office/drawing/2014/main" id="{5F964146-3609-9013-040E-19EA6E7AFD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F24EC4-5591-4152-94C1-1E88B579A817}" type="slidenum">
              <a:rPr lang="vi-VN" smtClean="0"/>
              <a:t>‹#›</a:t>
            </a:fld>
            <a:endParaRPr lang="vi-VN"/>
          </a:p>
        </p:txBody>
      </p:sp>
    </p:spTree>
    <p:extLst>
      <p:ext uri="{BB962C8B-B14F-4D97-AF65-F5344CB8AC3E}">
        <p14:creationId xmlns:p14="http://schemas.microsoft.com/office/powerpoint/2010/main" val="3300026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23.jpeg"/><Relationship Id="rId4" Type="http://schemas.openxmlformats.org/officeDocument/2006/relationships/image" Target="../media/image22.jpeg"/></Relationships>
</file>

<file path=ppt/slides/_rels/slide1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13.jpeg"/><Relationship Id="rId1" Type="http://schemas.openxmlformats.org/officeDocument/2006/relationships/slideLayout" Target="../slideLayouts/slideLayout2.xml"/><Relationship Id="rId5" Type="http://schemas.openxmlformats.org/officeDocument/2006/relationships/image" Target="../media/image23.jpeg"/><Relationship Id="rId4" Type="http://schemas.openxmlformats.org/officeDocument/2006/relationships/image" Target="../media/image22.jpeg"/></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7" Type="http://schemas.openxmlformats.org/officeDocument/2006/relationships/image" Target="../media/image25.png"/><Relationship Id="rId2" Type="http://schemas.openxmlformats.org/officeDocument/2006/relationships/image" Target="../media/image13.jpeg"/><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jpeg"/><Relationship Id="rId4" Type="http://schemas.openxmlformats.org/officeDocument/2006/relationships/image" Target="../media/image22.jpe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3.jpe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4" Type="http://schemas.openxmlformats.org/officeDocument/2006/relationships/image" Target="../media/image26.jpeg"/></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6.jpe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png"/><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4.png"/><Relationship Id="rId7" Type="http://schemas.openxmlformats.org/officeDocument/2006/relationships/image" Target="../media/image9.jpe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6.png"/><Relationship Id="rId4" Type="http://schemas.microsoft.com/office/2007/relationships/hdphoto" Target="../media/hdphoto1.wdp"/><Relationship Id="rId9" Type="http://schemas.microsoft.com/office/2007/relationships/hdphoto" Target="../media/hdphoto2.wdp"/></Relationships>
</file>

<file path=ppt/slides/_rels/slide7.xml.rels><?xml version="1.0" encoding="UTF-8" standalone="yes"?>
<Relationships xmlns="http://schemas.openxmlformats.org/package/2006/relationships"><Relationship Id="rId8" Type="http://schemas.openxmlformats.org/officeDocument/2006/relationships/image" Target="../media/image13.jpeg"/><Relationship Id="rId13" Type="http://schemas.openxmlformats.org/officeDocument/2006/relationships/image" Target="../media/image17.png"/><Relationship Id="rId3" Type="http://schemas.openxmlformats.org/officeDocument/2006/relationships/image" Target="../media/image8.jpeg"/><Relationship Id="rId7" Type="http://schemas.microsoft.com/office/2007/relationships/hdphoto" Target="../media/hdphoto2.wdp"/><Relationship Id="rId12" Type="http://schemas.openxmlformats.org/officeDocument/2006/relationships/image" Target="../media/image16.png"/><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image" Target="../media/image12.png"/><Relationship Id="rId11" Type="http://schemas.openxmlformats.org/officeDocument/2006/relationships/image" Target="../media/image15.png"/><Relationship Id="rId5" Type="http://schemas.microsoft.com/office/2007/relationships/hdphoto" Target="../media/hdphoto3.wdp"/><Relationship Id="rId10" Type="http://schemas.microsoft.com/office/2007/relationships/hdphoto" Target="../media/hdphoto4.wdp"/><Relationship Id="rId4" Type="http://schemas.openxmlformats.org/officeDocument/2006/relationships/image" Target="../media/image11.png"/><Relationship Id="rId9" Type="http://schemas.openxmlformats.org/officeDocument/2006/relationships/image" Target="../media/image14.png"/><Relationship Id="rId14" Type="http://schemas.openxmlformats.org/officeDocument/2006/relationships/image" Target="../media/image18.png"/></Relationships>
</file>

<file path=ppt/slides/_rels/slide8.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14.png"/><Relationship Id="rId7" Type="http://schemas.openxmlformats.org/officeDocument/2006/relationships/image" Target="../media/image12.png"/><Relationship Id="rId12" Type="http://schemas.openxmlformats.org/officeDocument/2006/relationships/image" Target="../media/image18.png"/><Relationship Id="rId2" Type="http://schemas.openxmlformats.org/officeDocument/2006/relationships/image" Target="../media/image13.jpeg"/><Relationship Id="rId1" Type="http://schemas.openxmlformats.org/officeDocument/2006/relationships/slideLayout" Target="../slideLayouts/slideLayout2.xml"/><Relationship Id="rId6" Type="http://schemas.microsoft.com/office/2007/relationships/hdphoto" Target="../media/hdphoto3.wdp"/><Relationship Id="rId11" Type="http://schemas.openxmlformats.org/officeDocument/2006/relationships/image" Target="../media/image17.png"/><Relationship Id="rId5" Type="http://schemas.openxmlformats.org/officeDocument/2006/relationships/image" Target="../media/image11.png"/><Relationship Id="rId10" Type="http://schemas.openxmlformats.org/officeDocument/2006/relationships/image" Target="../media/image16.png"/><Relationship Id="rId4" Type="http://schemas.microsoft.com/office/2007/relationships/hdphoto" Target="../media/hdphoto4.wdp"/><Relationship Id="rId9"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Hình ảnh 6" descr="Miễn phí Đồng Cỏ Xanh Dưới Bầu Trời Trong Ảnh lưu trữ">
            <a:extLst>
              <a:ext uri="{FF2B5EF4-FFF2-40B4-BE49-F238E27FC236}">
                <a16:creationId xmlns:a16="http://schemas.microsoft.com/office/drawing/2014/main" id="{0BA57D8B-65CE-EF6D-15BD-FC7CA402EA8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626"/>
          <a:stretch/>
        </p:blipFill>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6" name="Hình chữ nhật 5">
            <a:extLst>
              <a:ext uri="{FF2B5EF4-FFF2-40B4-BE49-F238E27FC236}">
                <a16:creationId xmlns:a16="http://schemas.microsoft.com/office/drawing/2014/main" id="{0E35E716-50CF-29B3-3060-1CB9D39279C4}"/>
              </a:ext>
            </a:extLst>
          </p:cNvPr>
          <p:cNvSpPr/>
          <p:nvPr/>
        </p:nvSpPr>
        <p:spPr>
          <a:xfrm>
            <a:off x="0" y="0"/>
            <a:ext cx="12192000" cy="6858000"/>
          </a:xfrm>
          <a:prstGeom prst="rect">
            <a:avLst/>
          </a:prstGeom>
          <a:solidFill>
            <a:srgbClr val="1F352E">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Rectangle 1">
            <a:extLst>
              <a:ext uri="{FF2B5EF4-FFF2-40B4-BE49-F238E27FC236}">
                <a16:creationId xmlns:a16="http://schemas.microsoft.com/office/drawing/2014/main" id="{C09879B6-E067-CA6C-C554-218BE7450BCA}"/>
              </a:ext>
            </a:extLst>
          </p:cNvPr>
          <p:cNvSpPr/>
          <p:nvPr/>
        </p:nvSpPr>
        <p:spPr>
          <a:xfrm>
            <a:off x="0" y="0"/>
            <a:ext cx="12192000" cy="84246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Hình ảnh 7">
            <a:extLst>
              <a:ext uri="{FF2B5EF4-FFF2-40B4-BE49-F238E27FC236}">
                <a16:creationId xmlns:a16="http://schemas.microsoft.com/office/drawing/2014/main" id="{0F584C89-B8B6-DE14-8124-8F975E57F3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73" y="85927"/>
            <a:ext cx="2774706" cy="621733"/>
          </a:xfrm>
          <a:prstGeom prst="rect">
            <a:avLst/>
          </a:prstGeom>
        </p:spPr>
      </p:pic>
      <p:pic>
        <p:nvPicPr>
          <p:cNvPr id="9" name="image4.jpg">
            <a:extLst>
              <a:ext uri="{FF2B5EF4-FFF2-40B4-BE49-F238E27FC236}">
                <a16:creationId xmlns:a16="http://schemas.microsoft.com/office/drawing/2014/main" id="{644E5D0C-503C-CBC4-B269-A069EF4C1ECF}"/>
              </a:ext>
            </a:extLst>
          </p:cNvPr>
          <p:cNvPicPr/>
          <p:nvPr/>
        </p:nvPicPr>
        <p:blipFill>
          <a:blip r:embed="rId4"/>
          <a:srcRect/>
          <a:stretch>
            <a:fillRect/>
          </a:stretch>
        </p:blipFill>
        <p:spPr>
          <a:xfrm>
            <a:off x="9822856" y="74753"/>
            <a:ext cx="2299335" cy="767715"/>
          </a:xfrm>
          <a:prstGeom prst="rect">
            <a:avLst/>
          </a:prstGeom>
          <a:ln/>
        </p:spPr>
      </p:pic>
    </p:spTree>
    <p:extLst>
      <p:ext uri="{BB962C8B-B14F-4D97-AF65-F5344CB8AC3E}">
        <p14:creationId xmlns:p14="http://schemas.microsoft.com/office/powerpoint/2010/main" val="11868110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 Văn bản 4">
            <a:extLst>
              <a:ext uri="{FF2B5EF4-FFF2-40B4-BE49-F238E27FC236}">
                <a16:creationId xmlns:a16="http://schemas.microsoft.com/office/drawing/2014/main" id="{61BF6494-9579-718C-834A-674FDDA26085}"/>
              </a:ext>
            </a:extLst>
          </p:cNvPr>
          <p:cNvSpPr txBox="1"/>
          <p:nvPr/>
        </p:nvSpPr>
        <p:spPr>
          <a:xfrm>
            <a:off x="869622" y="710880"/>
            <a:ext cx="2250649" cy="461665"/>
          </a:xfrm>
          <a:prstGeom prst="rect">
            <a:avLst/>
          </a:prstGeom>
          <a:noFill/>
        </p:spPr>
        <p:txBody>
          <a:bodyPr wrap="square">
            <a:spAutoFit/>
          </a:bodyPr>
          <a:lstStyle/>
          <a:p>
            <a:pPr marL="0" marR="0" algn="just">
              <a:lnSpc>
                <a:spcPct val="100000"/>
              </a:lnSpc>
              <a:spcBef>
                <a:spcPts val="600"/>
              </a:spcBef>
              <a:spcAft>
                <a:spcPts val="600"/>
              </a:spcAft>
            </a:pPr>
            <a:r>
              <a:rPr lang="en-US" sz="2400" kern="0" dirty="0">
                <a:effectLst/>
                <a:latin typeface="Intrepid" pitchFamily="2" charset="0"/>
                <a:ea typeface="Calibri" panose="020F0502020204030204" pitchFamily="34" charset="0"/>
              </a:rPr>
              <a:t>MERCHANT</a:t>
            </a:r>
            <a:endParaRPr lang="vi-VN" sz="2400" kern="100" dirty="0">
              <a:effectLst/>
              <a:latin typeface="Times New Roman" panose="02020603050405020304" pitchFamily="18" charset="0"/>
              <a:ea typeface="Calibri" panose="020F0502020204030204" pitchFamily="34" charset="0"/>
            </a:endParaRPr>
          </a:p>
        </p:txBody>
      </p:sp>
      <p:sp>
        <p:nvSpPr>
          <p:cNvPr id="7" name="Hộp Văn bản 6">
            <a:extLst>
              <a:ext uri="{FF2B5EF4-FFF2-40B4-BE49-F238E27FC236}">
                <a16:creationId xmlns:a16="http://schemas.microsoft.com/office/drawing/2014/main" id="{310653DA-70CC-CAC3-57FB-DD991E133F58}"/>
              </a:ext>
            </a:extLst>
          </p:cNvPr>
          <p:cNvSpPr txBox="1"/>
          <p:nvPr/>
        </p:nvSpPr>
        <p:spPr>
          <a:xfrm>
            <a:off x="6855645" y="708696"/>
            <a:ext cx="2354343" cy="461665"/>
          </a:xfrm>
          <a:prstGeom prst="rect">
            <a:avLst/>
          </a:prstGeom>
          <a:noFill/>
        </p:spPr>
        <p:txBody>
          <a:bodyPr wrap="square">
            <a:spAutoFit/>
          </a:bodyPr>
          <a:lstStyle/>
          <a:p>
            <a:pPr marL="0" marR="0" algn="just">
              <a:lnSpc>
                <a:spcPct val="100000"/>
              </a:lnSpc>
              <a:spcBef>
                <a:spcPts val="600"/>
              </a:spcBef>
              <a:spcAft>
                <a:spcPts val="600"/>
              </a:spcAft>
            </a:pPr>
            <a:r>
              <a:rPr lang="en-US" sz="2400" kern="0" dirty="0">
                <a:effectLst/>
                <a:latin typeface="Intrepid" pitchFamily="2" charset="0"/>
                <a:ea typeface="Calibri" panose="020F0502020204030204" pitchFamily="34" charset="0"/>
              </a:rPr>
              <a:t>FARMER</a:t>
            </a:r>
            <a:endParaRPr lang="vi-VN" sz="2400" kern="100" dirty="0">
              <a:effectLst/>
              <a:latin typeface="Times New Roman" panose="02020603050405020304" pitchFamily="18" charset="0"/>
              <a:ea typeface="Calibri" panose="020F0502020204030204" pitchFamily="34" charset="0"/>
            </a:endParaRPr>
          </a:p>
        </p:txBody>
      </p:sp>
      <p:sp>
        <p:nvSpPr>
          <p:cNvPr id="9" name="Hộp Văn bản 8">
            <a:extLst>
              <a:ext uri="{FF2B5EF4-FFF2-40B4-BE49-F238E27FC236}">
                <a16:creationId xmlns:a16="http://schemas.microsoft.com/office/drawing/2014/main" id="{2F47FF7D-A38C-F1B7-0D36-AB3254434A0F}"/>
              </a:ext>
            </a:extLst>
          </p:cNvPr>
          <p:cNvSpPr txBox="1"/>
          <p:nvPr/>
        </p:nvSpPr>
        <p:spPr>
          <a:xfrm>
            <a:off x="869622" y="1306325"/>
            <a:ext cx="6094428" cy="3816429"/>
          </a:xfrm>
          <a:prstGeom prst="rect">
            <a:avLst/>
          </a:prstGeom>
          <a:noFill/>
        </p:spPr>
        <p:txBody>
          <a:bodyPr wrap="square">
            <a:spAutoFit/>
          </a:bodyPr>
          <a:lstStyle/>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Login/Register</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Manage profile</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View the list of agricultural products</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View the farmers</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Search</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Orders</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Decision final deal price (if have)</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Delete the ordered agricultural product</a:t>
            </a:r>
            <a:endParaRPr lang="vi-VN" sz="1800" kern="100" dirty="0">
              <a:effectLst/>
              <a:latin typeface="Times New Roman" panose="02020603050405020304" pitchFamily="18" charset="0"/>
              <a:ea typeface="Calibri" panose="020F0502020204030204" pitchFamily="34" charset="0"/>
            </a:endParaRPr>
          </a:p>
          <a:p>
            <a:pPr marL="0" marR="0" algn="just">
              <a:lnSpc>
                <a:spcPct val="100000"/>
              </a:lnSpc>
              <a:spcBef>
                <a:spcPts val="600"/>
              </a:spcBef>
              <a:spcAft>
                <a:spcPts val="600"/>
              </a:spcAft>
            </a:pPr>
            <a:r>
              <a:rPr lang="en-US" sz="1800" kern="0" dirty="0">
                <a:effectLst/>
                <a:latin typeface="Intrepid" pitchFamily="2" charset="0"/>
                <a:ea typeface="Calibri" panose="020F0502020204030204" pitchFamily="34" charset="0"/>
              </a:rPr>
              <a:t>- See the list of ordered agricultural products</a:t>
            </a:r>
            <a:endParaRPr lang="vi-VN" sz="1800" kern="100" dirty="0">
              <a:effectLst/>
              <a:latin typeface="Times New Roman" panose="02020603050405020304" pitchFamily="18" charset="0"/>
              <a:ea typeface="Calibri" panose="020F0502020204030204" pitchFamily="34" charset="0"/>
            </a:endParaRPr>
          </a:p>
        </p:txBody>
      </p:sp>
      <p:sp>
        <p:nvSpPr>
          <p:cNvPr id="11" name="Hộp Văn bản 10">
            <a:extLst>
              <a:ext uri="{FF2B5EF4-FFF2-40B4-BE49-F238E27FC236}">
                <a16:creationId xmlns:a16="http://schemas.microsoft.com/office/drawing/2014/main" id="{8FA8EE94-C12D-7A1F-51C4-0DC8EC1A9CC0}"/>
              </a:ext>
            </a:extLst>
          </p:cNvPr>
          <p:cNvSpPr txBox="1"/>
          <p:nvPr/>
        </p:nvSpPr>
        <p:spPr>
          <a:xfrm>
            <a:off x="6783765" y="1170361"/>
            <a:ext cx="4852446" cy="2800767"/>
          </a:xfrm>
          <a:prstGeom prst="rect">
            <a:avLst/>
          </a:prstGeom>
          <a:noFill/>
        </p:spPr>
        <p:txBody>
          <a:bodyPr wrap="square">
            <a:spAutoFit/>
          </a:bodyPr>
          <a:lstStyle/>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Login/Register</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Manage profile</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Manage agricultural products</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Validate agricultural orders (Accept/Discuss/Decline)</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View agricultural products’ orders</a:t>
            </a:r>
            <a:endParaRPr lang="vi-VN" sz="1800" kern="100" dirty="0">
              <a:effectLst/>
              <a:latin typeface="Times New Roman" panose="02020603050405020304" pitchFamily="18" charset="0"/>
              <a:ea typeface="Calibri" panose="020F0502020204030204" pitchFamily="34" charset="0"/>
            </a:endParaRPr>
          </a:p>
          <a:p>
            <a:pPr marL="0" marR="0">
              <a:lnSpc>
                <a:spcPct val="100000"/>
              </a:lnSpc>
              <a:spcBef>
                <a:spcPts val="600"/>
              </a:spcBef>
              <a:spcAft>
                <a:spcPts val="600"/>
              </a:spcAft>
            </a:pPr>
            <a:r>
              <a:rPr lang="en-US" sz="1800" kern="0" dirty="0">
                <a:effectLst/>
                <a:latin typeface="Intrepid" pitchFamily="2" charset="0"/>
                <a:ea typeface="Calibri" panose="020F0502020204030204" pitchFamily="34" charset="0"/>
              </a:rPr>
              <a:t>- Deal new agricultural </a:t>
            </a:r>
            <a:r>
              <a:rPr lang="en-US" sz="1800" kern="0" dirty="0" err="1">
                <a:effectLst/>
                <a:latin typeface="Intrepid" pitchFamily="2" charset="0"/>
                <a:ea typeface="Calibri" panose="020F0502020204030204" pitchFamily="34" charset="0"/>
              </a:rPr>
              <a:t>products’s</a:t>
            </a:r>
            <a:r>
              <a:rPr lang="en-US" sz="1800" kern="0" dirty="0">
                <a:effectLst/>
                <a:latin typeface="Intrepid" pitchFamily="2" charset="0"/>
                <a:ea typeface="Calibri" panose="020F0502020204030204" pitchFamily="34" charset="0"/>
              </a:rPr>
              <a:t> price</a:t>
            </a:r>
            <a:endParaRPr lang="vi-VN" sz="1800" kern="100" dirty="0">
              <a:effectLst/>
              <a:latin typeface="Times New Roman" panose="02020603050405020304" pitchFamily="18" charset="0"/>
              <a:ea typeface="Calibri" panose="020F0502020204030204" pitchFamily="34" charset="0"/>
            </a:endParaRPr>
          </a:p>
        </p:txBody>
      </p:sp>
      <p:sp>
        <p:nvSpPr>
          <p:cNvPr id="12" name="Hộp Văn bản 11">
            <a:extLst>
              <a:ext uri="{FF2B5EF4-FFF2-40B4-BE49-F238E27FC236}">
                <a16:creationId xmlns:a16="http://schemas.microsoft.com/office/drawing/2014/main" id="{0C4707FC-2674-AFB6-01E0-9D44AF24B1E9}"/>
              </a:ext>
            </a:extLst>
          </p:cNvPr>
          <p:cNvSpPr txBox="1"/>
          <p:nvPr/>
        </p:nvSpPr>
        <p:spPr>
          <a:xfrm>
            <a:off x="3206684" y="5687639"/>
            <a:ext cx="5194169" cy="472950"/>
          </a:xfrm>
          <a:prstGeom prst="rect">
            <a:avLst/>
          </a:prstGeom>
          <a:noFill/>
        </p:spPr>
        <p:txBody>
          <a:bodyPr wrap="square">
            <a:spAutoFit/>
          </a:bodyPr>
          <a:lstStyle/>
          <a:p>
            <a:pPr marL="0" marR="0" algn="ctr">
              <a:lnSpc>
                <a:spcPct val="107000"/>
              </a:lnSpc>
              <a:spcBef>
                <a:spcPts val="0"/>
              </a:spcBef>
              <a:spcAft>
                <a:spcPts val="800"/>
              </a:spcAft>
            </a:pPr>
            <a:r>
              <a:rPr lang="en-US" sz="2400" b="1" kern="100" dirty="0">
                <a:solidFill>
                  <a:srgbClr val="596E5B"/>
                </a:solidFill>
                <a:effectLst/>
                <a:latin typeface="Intrepid" pitchFamily="2" charset="0"/>
                <a:ea typeface="Calibri" panose="020F0502020204030204" pitchFamily="34" charset="0"/>
              </a:rPr>
              <a:t>ACTORS AND USECASES</a:t>
            </a:r>
            <a:endParaRPr lang="vi-VN" sz="2400" b="1" kern="100" dirty="0">
              <a:solidFill>
                <a:srgbClr val="596E5B"/>
              </a:solidFill>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018259770"/>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ình bình hành 10">
            <a:extLst>
              <a:ext uri="{FF2B5EF4-FFF2-40B4-BE49-F238E27FC236}">
                <a16:creationId xmlns:a16="http://schemas.microsoft.com/office/drawing/2014/main" id="{6AD06EA1-EC3B-B81E-150A-8D9CDBD2D27A}"/>
              </a:ext>
            </a:extLst>
          </p:cNvPr>
          <p:cNvSpPr/>
          <p:nvPr/>
        </p:nvSpPr>
        <p:spPr>
          <a:xfrm flipH="1">
            <a:off x="-6865536" y="-77578"/>
            <a:ext cx="6052897" cy="7013156"/>
          </a:xfrm>
          <a:prstGeom prst="parallelogram">
            <a:avLst>
              <a:gd name="adj" fmla="val 92804"/>
            </a:avLst>
          </a:prstGeom>
          <a:solidFill>
            <a:srgbClr val="596E5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6" name="Hình ảnh 5" descr="Miễn phí Người đàn ông Mặc áo Sơ Mi Dài Tay Màu Xám Trồng Lúa Ảnh lưu trữ">
            <a:extLst>
              <a:ext uri="{FF2B5EF4-FFF2-40B4-BE49-F238E27FC236}">
                <a16:creationId xmlns:a16="http://schemas.microsoft.com/office/drawing/2014/main" id="{0E1D8DAD-0C5C-7599-D9C3-D83903715AB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7919" t="4406" r="40239"/>
          <a:stretch/>
        </p:blipFill>
        <p:spPr bwMode="auto">
          <a:xfrm>
            <a:off x="-8709523" y="1947930"/>
            <a:ext cx="2258585" cy="1851059"/>
          </a:xfrm>
          <a:custGeom>
            <a:avLst/>
            <a:gdLst>
              <a:gd name="connsiteX0" fmla="*/ 0 w 2258585"/>
              <a:gd name="connsiteY0" fmla="*/ 0 h 1851059"/>
              <a:gd name="connsiteX1" fmla="*/ 2258585 w 2258585"/>
              <a:gd name="connsiteY1" fmla="*/ 0 h 1851059"/>
              <a:gd name="connsiteX2" fmla="*/ 2258585 w 2258585"/>
              <a:gd name="connsiteY2" fmla="*/ 1851059 h 1851059"/>
              <a:gd name="connsiteX3" fmla="*/ 0 w 2258585"/>
              <a:gd name="connsiteY3" fmla="*/ 1851059 h 1851059"/>
            </a:gdLst>
            <a:ahLst/>
            <a:cxnLst>
              <a:cxn ang="0">
                <a:pos x="connsiteX0" y="connsiteY0"/>
              </a:cxn>
              <a:cxn ang="0">
                <a:pos x="connsiteX1" y="connsiteY1"/>
              </a:cxn>
              <a:cxn ang="0">
                <a:pos x="connsiteX2" y="connsiteY2"/>
              </a:cxn>
              <a:cxn ang="0">
                <a:pos x="connsiteX3" y="connsiteY3"/>
              </a:cxn>
            </a:cxnLst>
            <a:rect l="l" t="t" r="r" b="b"/>
            <a:pathLst>
              <a:path w="2258585" h="1851059">
                <a:moveTo>
                  <a:pt x="0" y="0"/>
                </a:moveTo>
                <a:lnTo>
                  <a:pt x="2258585" y="0"/>
                </a:lnTo>
                <a:lnTo>
                  <a:pt x="2258585" y="1851059"/>
                </a:lnTo>
                <a:lnTo>
                  <a:pt x="0" y="1851059"/>
                </a:lnTo>
                <a:close/>
              </a:path>
            </a:pathLst>
          </a:custGeom>
          <a:noFill/>
          <a:extLst>
            <a:ext uri="{909E8E84-426E-40DD-AFC4-6F175D3DCCD1}">
              <a14:hiddenFill xmlns:a14="http://schemas.microsoft.com/office/drawing/2010/main">
                <a:solidFill>
                  <a:srgbClr val="FFFFFF"/>
                </a:solidFill>
              </a14:hiddenFill>
            </a:ext>
          </a:extLst>
        </p:spPr>
      </p:pic>
      <p:pic>
        <p:nvPicPr>
          <p:cNvPr id="7" name="Hình ảnh 6" descr="Miễn phí Góc Nhìn Hàng đầu Của Cánh đồng Xanh Ảnh lưu trữ">
            <a:extLst>
              <a:ext uri="{FF2B5EF4-FFF2-40B4-BE49-F238E27FC236}">
                <a16:creationId xmlns:a16="http://schemas.microsoft.com/office/drawing/2014/main" id="{FB6C52BF-9265-EE10-BAD1-43B35B49FC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483" t="5759" r="30568" b="10348"/>
          <a:stretch/>
        </p:blipFill>
        <p:spPr bwMode="auto">
          <a:xfrm>
            <a:off x="-8107562" y="3928398"/>
            <a:ext cx="4758447" cy="2660938"/>
          </a:xfrm>
          <a:custGeom>
            <a:avLst/>
            <a:gdLst>
              <a:gd name="connsiteX0" fmla="*/ 0 w 4758447"/>
              <a:gd name="connsiteY0" fmla="*/ 0 h 2660938"/>
              <a:gd name="connsiteX1" fmla="*/ 4758447 w 4758447"/>
              <a:gd name="connsiteY1" fmla="*/ 0 h 2660938"/>
              <a:gd name="connsiteX2" fmla="*/ 4758447 w 4758447"/>
              <a:gd name="connsiteY2" fmla="*/ 2660938 h 2660938"/>
              <a:gd name="connsiteX3" fmla="*/ 0 w 4758447"/>
              <a:gd name="connsiteY3" fmla="*/ 2660938 h 2660938"/>
            </a:gdLst>
            <a:ahLst/>
            <a:cxnLst>
              <a:cxn ang="0">
                <a:pos x="connsiteX0" y="connsiteY0"/>
              </a:cxn>
              <a:cxn ang="0">
                <a:pos x="connsiteX1" y="connsiteY1"/>
              </a:cxn>
              <a:cxn ang="0">
                <a:pos x="connsiteX2" y="connsiteY2"/>
              </a:cxn>
              <a:cxn ang="0">
                <a:pos x="connsiteX3" y="connsiteY3"/>
              </a:cxn>
            </a:cxnLst>
            <a:rect l="l" t="t" r="r" b="b"/>
            <a:pathLst>
              <a:path w="4758447" h="2660938">
                <a:moveTo>
                  <a:pt x="0" y="0"/>
                </a:moveTo>
                <a:lnTo>
                  <a:pt x="4758447" y="0"/>
                </a:lnTo>
                <a:lnTo>
                  <a:pt x="4758447" y="2660938"/>
                </a:lnTo>
                <a:lnTo>
                  <a:pt x="0" y="2660938"/>
                </a:lnTo>
                <a:close/>
              </a:path>
            </a:pathLst>
          </a:custGeom>
          <a:noFill/>
          <a:extLst>
            <a:ext uri="{909E8E84-426E-40DD-AFC4-6F175D3DCCD1}">
              <a14:hiddenFill xmlns:a14="http://schemas.microsoft.com/office/drawing/2010/main">
                <a:solidFill>
                  <a:srgbClr val="FFFFFF"/>
                </a:solidFill>
              </a14:hiddenFill>
            </a:ext>
          </a:extLst>
        </p:spPr>
      </p:pic>
      <p:pic>
        <p:nvPicPr>
          <p:cNvPr id="8" name="Hình ảnh 7" descr="Miễn phí Người đàn ông đứng Trên đồng Cỏ Xanh Dưới Bầu Trời Trắng Ảnh lưu trữ">
            <a:extLst>
              <a:ext uri="{FF2B5EF4-FFF2-40B4-BE49-F238E27FC236}">
                <a16:creationId xmlns:a16="http://schemas.microsoft.com/office/drawing/2014/main" id="{42CEEBF4-1F2A-A561-A2FA-53A95CCEAF0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239" t="35508" r="27434" b="12356"/>
          <a:stretch/>
        </p:blipFill>
        <p:spPr bwMode="auto">
          <a:xfrm>
            <a:off x="-8639204" y="155156"/>
            <a:ext cx="4762500" cy="1673644"/>
          </a:xfrm>
          <a:custGeom>
            <a:avLst/>
            <a:gdLst>
              <a:gd name="connsiteX0" fmla="*/ 0 w 4762500"/>
              <a:gd name="connsiteY0" fmla="*/ 0 h 1673644"/>
              <a:gd name="connsiteX1" fmla="*/ 4762500 w 4762500"/>
              <a:gd name="connsiteY1" fmla="*/ 0 h 1673644"/>
              <a:gd name="connsiteX2" fmla="*/ 4762500 w 4762500"/>
              <a:gd name="connsiteY2" fmla="*/ 1673644 h 1673644"/>
              <a:gd name="connsiteX3" fmla="*/ 0 w 4762500"/>
              <a:gd name="connsiteY3" fmla="*/ 1673644 h 1673644"/>
            </a:gdLst>
            <a:ahLst/>
            <a:cxnLst>
              <a:cxn ang="0">
                <a:pos x="connsiteX0" y="connsiteY0"/>
              </a:cxn>
              <a:cxn ang="0">
                <a:pos x="connsiteX1" y="connsiteY1"/>
              </a:cxn>
              <a:cxn ang="0">
                <a:pos x="connsiteX2" y="connsiteY2"/>
              </a:cxn>
              <a:cxn ang="0">
                <a:pos x="connsiteX3" y="connsiteY3"/>
              </a:cxn>
            </a:cxnLst>
            <a:rect l="l" t="t" r="r" b="b"/>
            <a:pathLst>
              <a:path w="4762500" h="1673644">
                <a:moveTo>
                  <a:pt x="0" y="0"/>
                </a:moveTo>
                <a:lnTo>
                  <a:pt x="4762500" y="0"/>
                </a:lnTo>
                <a:lnTo>
                  <a:pt x="4762500" y="1673644"/>
                </a:lnTo>
                <a:lnTo>
                  <a:pt x="0" y="1673644"/>
                </a:lnTo>
                <a:close/>
              </a:path>
            </a:pathLst>
          </a:custGeom>
          <a:noFill/>
          <a:extLst>
            <a:ext uri="{909E8E84-426E-40DD-AFC4-6F175D3DCCD1}">
              <a14:hiddenFill xmlns:a14="http://schemas.microsoft.com/office/drawing/2010/main">
                <a:solidFill>
                  <a:srgbClr val="FFFFFF"/>
                </a:solidFill>
              </a14:hiddenFill>
            </a:ext>
          </a:extLst>
        </p:spPr>
      </p:pic>
      <p:pic>
        <p:nvPicPr>
          <p:cNvPr id="9" name="Hình ảnh 8" descr="Miễn phí Người đàn ông Mặc áo Sơ Mi Thể Thao Có Cổ Màu Xanh Trắng Và Mũ đen Ảnh lưu trữ">
            <a:extLst>
              <a:ext uri="{FF2B5EF4-FFF2-40B4-BE49-F238E27FC236}">
                <a16:creationId xmlns:a16="http://schemas.microsoft.com/office/drawing/2014/main" id="{903BB049-DB3B-CBD0-5CC8-E11789DEC07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2818" t="13272" r="36688"/>
          <a:stretch/>
        </p:blipFill>
        <p:spPr bwMode="auto">
          <a:xfrm>
            <a:off x="-3528806" y="1947929"/>
            <a:ext cx="2381250" cy="1812122"/>
          </a:xfrm>
          <a:custGeom>
            <a:avLst/>
            <a:gdLst>
              <a:gd name="connsiteX0" fmla="*/ 0 w 2381250"/>
              <a:gd name="connsiteY0" fmla="*/ 0 h 1812122"/>
              <a:gd name="connsiteX1" fmla="*/ 2381250 w 2381250"/>
              <a:gd name="connsiteY1" fmla="*/ 0 h 1812122"/>
              <a:gd name="connsiteX2" fmla="*/ 2381250 w 2381250"/>
              <a:gd name="connsiteY2" fmla="*/ 1812122 h 1812122"/>
              <a:gd name="connsiteX3" fmla="*/ 0 w 2381250"/>
              <a:gd name="connsiteY3" fmla="*/ 1812122 h 1812122"/>
            </a:gdLst>
            <a:ahLst/>
            <a:cxnLst>
              <a:cxn ang="0">
                <a:pos x="connsiteX0" y="connsiteY0"/>
              </a:cxn>
              <a:cxn ang="0">
                <a:pos x="connsiteX1" y="connsiteY1"/>
              </a:cxn>
              <a:cxn ang="0">
                <a:pos x="connsiteX2" y="connsiteY2"/>
              </a:cxn>
              <a:cxn ang="0">
                <a:pos x="connsiteX3" y="connsiteY3"/>
              </a:cxn>
            </a:cxnLst>
            <a:rect l="l" t="t" r="r" b="b"/>
            <a:pathLst>
              <a:path w="2381250" h="1812122">
                <a:moveTo>
                  <a:pt x="0" y="0"/>
                </a:moveTo>
                <a:lnTo>
                  <a:pt x="2381250" y="0"/>
                </a:lnTo>
                <a:lnTo>
                  <a:pt x="2381250" y="1812122"/>
                </a:lnTo>
                <a:lnTo>
                  <a:pt x="0" y="1812122"/>
                </a:lnTo>
                <a:close/>
              </a:path>
            </a:pathLst>
          </a:custGeom>
          <a:noFill/>
          <a:extLst>
            <a:ext uri="{909E8E84-426E-40DD-AFC4-6F175D3DCCD1}">
              <a14:hiddenFill xmlns:a14="http://schemas.microsoft.com/office/drawing/2010/main">
                <a:solidFill>
                  <a:srgbClr val="FFFFFF"/>
                </a:solidFill>
              </a14:hiddenFill>
            </a:ext>
          </a:extLst>
        </p:spPr>
      </p:pic>
      <p:sp>
        <p:nvSpPr>
          <p:cNvPr id="10" name="Hình bình hành 9">
            <a:extLst>
              <a:ext uri="{FF2B5EF4-FFF2-40B4-BE49-F238E27FC236}">
                <a16:creationId xmlns:a16="http://schemas.microsoft.com/office/drawing/2014/main" id="{AE103F94-797A-0588-9901-7F88D22EA881}"/>
              </a:ext>
            </a:extLst>
          </p:cNvPr>
          <p:cNvSpPr/>
          <p:nvPr/>
        </p:nvSpPr>
        <p:spPr>
          <a:xfrm flipH="1">
            <a:off x="-3777755" y="-155156"/>
            <a:ext cx="3802919" cy="7013156"/>
          </a:xfrm>
          <a:prstGeom prst="parallelogram">
            <a:avLst>
              <a:gd name="adj" fmla="val 66487"/>
            </a:avLst>
          </a:prstGeom>
          <a:solidFill>
            <a:srgbClr val="7E968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Hình bình hành 10">
            <a:extLst>
              <a:ext uri="{FF2B5EF4-FFF2-40B4-BE49-F238E27FC236}">
                <a16:creationId xmlns:a16="http://schemas.microsoft.com/office/drawing/2014/main" id="{717B9D87-4218-F71B-5EE6-D1F6923E40A6}"/>
              </a:ext>
            </a:extLst>
          </p:cNvPr>
          <p:cNvSpPr/>
          <p:nvPr/>
        </p:nvSpPr>
        <p:spPr>
          <a:xfrm flipH="1">
            <a:off x="1975747" y="155156"/>
            <a:ext cx="4160226" cy="6434180"/>
          </a:xfrm>
          <a:prstGeom prst="parallelogram">
            <a:avLst>
              <a:gd name="adj" fmla="val 94374"/>
            </a:avLst>
          </a:prstGeom>
          <a:solidFill>
            <a:srgbClr val="596E5B">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ình bình hành 11">
            <a:extLst>
              <a:ext uri="{FF2B5EF4-FFF2-40B4-BE49-F238E27FC236}">
                <a16:creationId xmlns:a16="http://schemas.microsoft.com/office/drawing/2014/main" id="{BBA0AB14-9781-221D-8CF5-D4A24808A02C}"/>
              </a:ext>
            </a:extLst>
          </p:cNvPr>
          <p:cNvSpPr/>
          <p:nvPr/>
        </p:nvSpPr>
        <p:spPr>
          <a:xfrm flipH="1">
            <a:off x="-423739" y="991978"/>
            <a:ext cx="3802919" cy="7013156"/>
          </a:xfrm>
          <a:prstGeom prst="parallelogram">
            <a:avLst>
              <a:gd name="adj" fmla="val 98750"/>
            </a:avLst>
          </a:prstGeom>
          <a:solidFill>
            <a:srgbClr val="7E9680">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am giác Cân 1">
            <a:extLst>
              <a:ext uri="{FF2B5EF4-FFF2-40B4-BE49-F238E27FC236}">
                <a16:creationId xmlns:a16="http://schemas.microsoft.com/office/drawing/2014/main" id="{725FC4FA-F021-D994-2BCC-D59A62BD13CE}"/>
              </a:ext>
            </a:extLst>
          </p:cNvPr>
          <p:cNvSpPr/>
          <p:nvPr/>
        </p:nvSpPr>
        <p:spPr>
          <a:xfrm rot="5782569">
            <a:off x="10019488" y="1838960"/>
            <a:ext cx="1266358" cy="1058955"/>
          </a:xfrm>
          <a:prstGeom prst="triangle">
            <a:avLst/>
          </a:prstGeom>
          <a:noFill/>
          <a:ln w="190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 name="Parallelogram 12">
            <a:extLst>
              <a:ext uri="{FF2B5EF4-FFF2-40B4-BE49-F238E27FC236}">
                <a16:creationId xmlns:a16="http://schemas.microsoft.com/office/drawing/2014/main" id="{C0485CC6-9810-4B13-5EFE-EE6795FAA9EC}"/>
              </a:ext>
            </a:extLst>
          </p:cNvPr>
          <p:cNvSpPr/>
          <p:nvPr/>
        </p:nvSpPr>
        <p:spPr>
          <a:xfrm>
            <a:off x="4201287" y="3390580"/>
            <a:ext cx="3810000" cy="646331"/>
          </a:xfrm>
          <a:prstGeom prst="parallelogram">
            <a:avLst>
              <a:gd name="adj" fmla="val 38959"/>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arallelogram 15">
            <a:extLst>
              <a:ext uri="{FF2B5EF4-FFF2-40B4-BE49-F238E27FC236}">
                <a16:creationId xmlns:a16="http://schemas.microsoft.com/office/drawing/2014/main" id="{0026074B-3F80-D91A-975F-108638F8951A}"/>
              </a:ext>
            </a:extLst>
          </p:cNvPr>
          <p:cNvSpPr/>
          <p:nvPr/>
        </p:nvSpPr>
        <p:spPr>
          <a:xfrm>
            <a:off x="4211447" y="3333227"/>
            <a:ext cx="3734755" cy="789063"/>
          </a:xfrm>
          <a:prstGeom prst="parallelogram">
            <a:avLst>
              <a:gd name="adj" fmla="val 2705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596E5B"/>
              </a:solidFill>
            </a:endParaRPr>
          </a:p>
        </p:txBody>
      </p:sp>
      <p:sp>
        <p:nvSpPr>
          <p:cNvPr id="14" name="TextBox 4">
            <a:extLst>
              <a:ext uri="{FF2B5EF4-FFF2-40B4-BE49-F238E27FC236}">
                <a16:creationId xmlns:a16="http://schemas.microsoft.com/office/drawing/2014/main" id="{FCE6099A-F688-FD4C-31D9-B75A19400C0A}"/>
              </a:ext>
            </a:extLst>
          </p:cNvPr>
          <p:cNvSpPr txBox="1"/>
          <p:nvPr/>
        </p:nvSpPr>
        <p:spPr>
          <a:xfrm>
            <a:off x="4479833" y="3361681"/>
            <a:ext cx="3094117" cy="584775"/>
          </a:xfrm>
          <a:prstGeom prst="rect">
            <a:avLst/>
          </a:prstGeom>
          <a:noFill/>
        </p:spPr>
        <p:txBody>
          <a:bodyPr wrap="none" rtlCol="0">
            <a:spAutoFit/>
          </a:bodyPr>
          <a:lstStyle/>
          <a:p>
            <a:pPr algn="ctr"/>
            <a:r>
              <a:rPr lang="en-US" sz="3200" b="1" spc="300" dirty="0">
                <a:solidFill>
                  <a:srgbClr val="7E9680"/>
                </a:solidFill>
                <a:latin typeface="Montserrat Thin" pitchFamily="2" charset="0"/>
              </a:rPr>
              <a:t>FARMHOME</a:t>
            </a:r>
          </a:p>
        </p:txBody>
      </p:sp>
      <p:sp>
        <p:nvSpPr>
          <p:cNvPr id="15" name="Rectangle 5">
            <a:extLst>
              <a:ext uri="{FF2B5EF4-FFF2-40B4-BE49-F238E27FC236}">
                <a16:creationId xmlns:a16="http://schemas.microsoft.com/office/drawing/2014/main" id="{9DD5D72F-F86F-043B-1CFE-B586390EBB49}"/>
              </a:ext>
            </a:extLst>
          </p:cNvPr>
          <p:cNvSpPr/>
          <p:nvPr/>
        </p:nvSpPr>
        <p:spPr>
          <a:xfrm>
            <a:off x="2829687" y="2639150"/>
            <a:ext cx="5029202" cy="6463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Box 3">
            <a:extLst>
              <a:ext uri="{FF2B5EF4-FFF2-40B4-BE49-F238E27FC236}">
                <a16:creationId xmlns:a16="http://schemas.microsoft.com/office/drawing/2014/main" id="{AE01ED91-F7E8-75C2-3640-A348BAFB8D33}"/>
              </a:ext>
            </a:extLst>
          </p:cNvPr>
          <p:cNvSpPr txBox="1"/>
          <p:nvPr/>
        </p:nvSpPr>
        <p:spPr>
          <a:xfrm>
            <a:off x="2932447" y="2610696"/>
            <a:ext cx="4823681" cy="584775"/>
          </a:xfrm>
          <a:prstGeom prst="rect">
            <a:avLst/>
          </a:prstGeom>
          <a:noFill/>
        </p:spPr>
        <p:txBody>
          <a:bodyPr wrap="square" rtlCol="0">
            <a:spAutoFit/>
          </a:bodyPr>
          <a:lstStyle/>
          <a:p>
            <a:pPr algn="ctr"/>
            <a:r>
              <a:rPr lang="en-US" sz="3200" b="1" spc="300" dirty="0">
                <a:solidFill>
                  <a:srgbClr val="7E9680"/>
                </a:solidFill>
                <a:latin typeface="Montserrat Thin" pitchFamily="2" charset="0"/>
              </a:rPr>
              <a:t>Demo</a:t>
            </a:r>
          </a:p>
        </p:txBody>
      </p:sp>
      <p:sp>
        <p:nvSpPr>
          <p:cNvPr id="17" name="Rectangle 11">
            <a:extLst>
              <a:ext uri="{FF2B5EF4-FFF2-40B4-BE49-F238E27FC236}">
                <a16:creationId xmlns:a16="http://schemas.microsoft.com/office/drawing/2014/main" id="{1C20A4C2-C1C2-D4DE-7217-5557C0016E13}"/>
              </a:ext>
            </a:extLst>
          </p:cNvPr>
          <p:cNvSpPr/>
          <p:nvPr/>
        </p:nvSpPr>
        <p:spPr>
          <a:xfrm>
            <a:off x="-1970913" y="3285481"/>
            <a:ext cx="6485484" cy="799176"/>
          </a:xfrm>
          <a:custGeom>
            <a:avLst/>
            <a:gdLst>
              <a:gd name="connsiteX0" fmla="*/ 0 w 4952998"/>
              <a:gd name="connsiteY0" fmla="*/ 0 h 725270"/>
              <a:gd name="connsiteX1" fmla="*/ 4952998 w 4952998"/>
              <a:gd name="connsiteY1" fmla="*/ 0 h 725270"/>
              <a:gd name="connsiteX2" fmla="*/ 4952998 w 4952998"/>
              <a:gd name="connsiteY2" fmla="*/ 725270 h 725270"/>
              <a:gd name="connsiteX3" fmla="*/ 0 w 4952998"/>
              <a:gd name="connsiteY3" fmla="*/ 725270 h 725270"/>
              <a:gd name="connsiteX4" fmla="*/ 0 w 4952998"/>
              <a:gd name="connsiteY4" fmla="*/ 0 h 725270"/>
              <a:gd name="connsiteX0" fmla="*/ 0 w 4952998"/>
              <a:gd name="connsiteY0" fmla="*/ 0 h 731710"/>
              <a:gd name="connsiteX1" fmla="*/ 4952998 w 4952998"/>
              <a:gd name="connsiteY1" fmla="*/ 0 h 731710"/>
              <a:gd name="connsiteX2" fmla="*/ 4798451 w 4952998"/>
              <a:gd name="connsiteY2" fmla="*/ 731710 h 731710"/>
              <a:gd name="connsiteX3" fmla="*/ 0 w 4952998"/>
              <a:gd name="connsiteY3" fmla="*/ 725270 h 731710"/>
              <a:gd name="connsiteX4" fmla="*/ 0 w 4952998"/>
              <a:gd name="connsiteY4" fmla="*/ 0 h 731710"/>
              <a:gd name="connsiteX0" fmla="*/ 0 w 4998074"/>
              <a:gd name="connsiteY0" fmla="*/ 6439 h 738149"/>
              <a:gd name="connsiteX1" fmla="*/ 4998074 w 4998074"/>
              <a:gd name="connsiteY1" fmla="*/ 0 h 738149"/>
              <a:gd name="connsiteX2" fmla="*/ 4798451 w 4998074"/>
              <a:gd name="connsiteY2" fmla="*/ 738149 h 738149"/>
              <a:gd name="connsiteX3" fmla="*/ 0 w 4998074"/>
              <a:gd name="connsiteY3" fmla="*/ 731709 h 738149"/>
              <a:gd name="connsiteX4" fmla="*/ 0 w 4998074"/>
              <a:gd name="connsiteY4" fmla="*/ 6439 h 738149"/>
              <a:gd name="connsiteX0" fmla="*/ 0 w 4991634"/>
              <a:gd name="connsiteY0" fmla="*/ 0 h 731710"/>
              <a:gd name="connsiteX1" fmla="*/ 4991634 w 4991634"/>
              <a:gd name="connsiteY1" fmla="*/ 6440 h 731710"/>
              <a:gd name="connsiteX2" fmla="*/ 4798451 w 4991634"/>
              <a:gd name="connsiteY2" fmla="*/ 731710 h 731710"/>
              <a:gd name="connsiteX3" fmla="*/ 0 w 4991634"/>
              <a:gd name="connsiteY3" fmla="*/ 725270 h 731710"/>
              <a:gd name="connsiteX4" fmla="*/ 0 w 4991634"/>
              <a:gd name="connsiteY4" fmla="*/ 0 h 7317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1634" h="731710">
                <a:moveTo>
                  <a:pt x="0" y="0"/>
                </a:moveTo>
                <a:lnTo>
                  <a:pt x="4991634" y="6440"/>
                </a:lnTo>
                <a:lnTo>
                  <a:pt x="4798451" y="731710"/>
                </a:lnTo>
                <a:lnTo>
                  <a:pt x="0" y="725270"/>
                </a:lnTo>
                <a:lnTo>
                  <a:pt x="0"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Parallelogram 16">
            <a:extLst>
              <a:ext uri="{FF2B5EF4-FFF2-40B4-BE49-F238E27FC236}">
                <a16:creationId xmlns:a16="http://schemas.microsoft.com/office/drawing/2014/main" id="{6DBE6005-244E-8B2A-A851-976096AE029C}"/>
              </a:ext>
            </a:extLst>
          </p:cNvPr>
          <p:cNvSpPr/>
          <p:nvPr/>
        </p:nvSpPr>
        <p:spPr>
          <a:xfrm>
            <a:off x="7660505" y="3361681"/>
            <a:ext cx="5075182" cy="799176"/>
          </a:xfrm>
          <a:prstGeom prst="parallelogram">
            <a:avLst>
              <a:gd name="adj" fmla="val 2690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2">
            <a:extLst>
              <a:ext uri="{FF2B5EF4-FFF2-40B4-BE49-F238E27FC236}">
                <a16:creationId xmlns:a16="http://schemas.microsoft.com/office/drawing/2014/main" id="{93AF6D87-8507-02D4-3EDB-853762F62DCC}"/>
              </a:ext>
            </a:extLst>
          </p:cNvPr>
          <p:cNvSpPr/>
          <p:nvPr/>
        </p:nvSpPr>
        <p:spPr>
          <a:xfrm>
            <a:off x="2829687" y="2410550"/>
            <a:ext cx="5029202" cy="152400"/>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4">
            <a:extLst>
              <a:ext uri="{FF2B5EF4-FFF2-40B4-BE49-F238E27FC236}">
                <a16:creationId xmlns:a16="http://schemas.microsoft.com/office/drawing/2014/main" id="{EA2727C3-ED7C-2495-46AF-6A49ABE4E702}"/>
              </a:ext>
            </a:extLst>
          </p:cNvPr>
          <p:cNvSpPr/>
          <p:nvPr/>
        </p:nvSpPr>
        <p:spPr>
          <a:xfrm>
            <a:off x="2829687" y="2381651"/>
            <a:ext cx="5029202" cy="2574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6">
            <a:extLst>
              <a:ext uri="{FF2B5EF4-FFF2-40B4-BE49-F238E27FC236}">
                <a16:creationId xmlns:a16="http://schemas.microsoft.com/office/drawing/2014/main" id="{1D31EC28-9BFF-9FFB-EFBD-52ACED0AE000}"/>
              </a:ext>
            </a:extLst>
          </p:cNvPr>
          <p:cNvSpPr/>
          <p:nvPr/>
        </p:nvSpPr>
        <p:spPr>
          <a:xfrm>
            <a:off x="-1970913" y="2105750"/>
            <a:ext cx="4800600" cy="2362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Parallelogram 16">
            <a:extLst>
              <a:ext uri="{FF2B5EF4-FFF2-40B4-BE49-F238E27FC236}">
                <a16:creationId xmlns:a16="http://schemas.microsoft.com/office/drawing/2014/main" id="{C69C82DB-D2CD-A7E7-93F8-197D7D7F1096}"/>
              </a:ext>
            </a:extLst>
          </p:cNvPr>
          <p:cNvSpPr/>
          <p:nvPr/>
        </p:nvSpPr>
        <p:spPr>
          <a:xfrm>
            <a:off x="9866770" y="2619473"/>
            <a:ext cx="6598343" cy="1435474"/>
          </a:xfrm>
          <a:prstGeom prst="parallelogram">
            <a:avLst>
              <a:gd name="adj" fmla="val 26907"/>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Hộp Văn bản 3">
            <a:extLst>
              <a:ext uri="{FF2B5EF4-FFF2-40B4-BE49-F238E27FC236}">
                <a16:creationId xmlns:a16="http://schemas.microsoft.com/office/drawing/2014/main" id="{D74AF649-4590-F484-C4D0-5897A5DAA606}"/>
              </a:ext>
            </a:extLst>
          </p:cNvPr>
          <p:cNvSpPr txBox="1"/>
          <p:nvPr/>
        </p:nvSpPr>
        <p:spPr>
          <a:xfrm>
            <a:off x="7404619" y="-5124441"/>
            <a:ext cx="273741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ACHIEVED RESULT</a:t>
            </a:r>
            <a:endParaRPr lang="vi-VN" sz="2400" dirty="0">
              <a:solidFill>
                <a:srgbClr val="596E5B"/>
              </a:solidFill>
            </a:endParaRPr>
          </a:p>
        </p:txBody>
      </p:sp>
      <p:sp>
        <p:nvSpPr>
          <p:cNvPr id="23" name="Hộp Văn bản 22">
            <a:extLst>
              <a:ext uri="{FF2B5EF4-FFF2-40B4-BE49-F238E27FC236}">
                <a16:creationId xmlns:a16="http://schemas.microsoft.com/office/drawing/2014/main" id="{90635FD1-6E7D-4C8C-DA2A-82BD1BA77473}"/>
              </a:ext>
            </a:extLst>
          </p:cNvPr>
          <p:cNvSpPr txBox="1"/>
          <p:nvPr/>
        </p:nvSpPr>
        <p:spPr>
          <a:xfrm>
            <a:off x="6096000" y="-4331699"/>
            <a:ext cx="5885536" cy="3651834"/>
          </a:xfrm>
          <a:prstGeom prst="rect">
            <a:avLst/>
          </a:prstGeom>
          <a:noFill/>
        </p:spPr>
        <p:txBody>
          <a:bodyPr wrap="square">
            <a:spAutoFit/>
          </a:bodyPr>
          <a:lstStyle/>
          <a:p>
            <a:pPr marL="0" marR="0">
              <a:lnSpc>
                <a:spcPct val="107000"/>
              </a:lnSpc>
              <a:spcBef>
                <a:spcPts val="0"/>
              </a:spcBef>
              <a:spcAft>
                <a:spcPts val="800"/>
              </a:spcAft>
            </a:pPr>
            <a:r>
              <a:rPr lang="en-US" sz="1800" i="1" kern="100" dirty="0">
                <a:effectLst/>
                <a:latin typeface="Intrepid" pitchFamily="2" charset="0"/>
                <a:ea typeface="Calibri" panose="020F0502020204030204" pitchFamily="34" charset="0"/>
              </a:rPr>
              <a:t>About knowledge and skills: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Backend development with Java, Spring Boot, and Python enables API creation for frontend and mobile applications, covering programming concepts, web development skills, and database connectivity. </a:t>
            </a: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Students also gain knowledge in deployment, cloud platforms, machine learning/AI, and debugging.</a:t>
            </a: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The system utilizes JavaScript, Typescript, SASS/SCSS, React JS, React Native, and Angular with material design to develop dynamic admin pages, farmer websites, and merchant mobile apps.</a:t>
            </a:r>
          </a:p>
        </p:txBody>
      </p:sp>
    </p:spTree>
    <p:extLst>
      <p:ext uri="{BB962C8B-B14F-4D97-AF65-F5344CB8AC3E}">
        <p14:creationId xmlns:p14="http://schemas.microsoft.com/office/powerpoint/2010/main" val="280006561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25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1000" fill="hold"/>
                                        <p:tgtEl>
                                          <p:spTgt spid="15"/>
                                        </p:tgtEl>
                                        <p:attrNameLst>
                                          <p:attrName>ppt_x</p:attrName>
                                        </p:attrNameLst>
                                      </p:cBhvr>
                                      <p:tavLst>
                                        <p:tav tm="0">
                                          <p:val>
                                            <p:strVal val="0-#ppt_w/2"/>
                                          </p:val>
                                        </p:tav>
                                        <p:tav tm="100000">
                                          <p:val>
                                            <p:strVal val="#ppt_x"/>
                                          </p:val>
                                        </p:tav>
                                      </p:tavLst>
                                    </p:anim>
                                    <p:anim calcmode="lin" valueType="num">
                                      <p:cBhvr additive="base">
                                        <p:cTn id="8" dur="10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1000" fill="hold"/>
                                        <p:tgtEl>
                                          <p:spTgt spid="16"/>
                                        </p:tgtEl>
                                        <p:attrNameLst>
                                          <p:attrName>ppt_x</p:attrName>
                                        </p:attrNameLst>
                                      </p:cBhvr>
                                      <p:tavLst>
                                        <p:tav tm="0">
                                          <p:val>
                                            <p:strVal val="1+#ppt_w/2"/>
                                          </p:val>
                                        </p:tav>
                                        <p:tav tm="100000">
                                          <p:val>
                                            <p:strVal val="#ppt_x"/>
                                          </p:val>
                                        </p:tav>
                                      </p:tavLst>
                                    </p:anim>
                                    <p:anim calcmode="lin" valueType="num">
                                      <p:cBhvr additive="base">
                                        <p:cTn id="12" dur="1000" fill="hold"/>
                                        <p:tgtEl>
                                          <p:spTgt spid="16"/>
                                        </p:tgtEl>
                                        <p:attrNameLst>
                                          <p:attrName>ppt_y</p:attrName>
                                        </p:attrNameLst>
                                      </p:cBhvr>
                                      <p:tavLst>
                                        <p:tav tm="0">
                                          <p:val>
                                            <p:strVal val="#ppt_y"/>
                                          </p:val>
                                        </p:tav>
                                        <p:tav tm="100000">
                                          <p:val>
                                            <p:strVal val="#ppt_y"/>
                                          </p:val>
                                        </p:tav>
                                      </p:tavLst>
                                    </p:anim>
                                  </p:childTnLst>
                                </p:cTn>
                              </p:par>
                              <p:par>
                                <p:cTn id="13" presetID="2" presetClass="entr" presetSubtype="8" decel="100000" fill="hold" grpId="0" nodeType="withEffect">
                                  <p:stCondLst>
                                    <p:cond delay="75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1000" fill="hold"/>
                                        <p:tgtEl>
                                          <p:spTgt spid="14"/>
                                        </p:tgtEl>
                                        <p:attrNameLst>
                                          <p:attrName>ppt_x</p:attrName>
                                        </p:attrNameLst>
                                      </p:cBhvr>
                                      <p:tavLst>
                                        <p:tav tm="0">
                                          <p:val>
                                            <p:strVal val="0-#ppt_w/2"/>
                                          </p:val>
                                        </p:tav>
                                        <p:tav tm="100000">
                                          <p:val>
                                            <p:strVal val="#ppt_x"/>
                                          </p:val>
                                        </p:tav>
                                      </p:tavLst>
                                    </p:anim>
                                    <p:anim calcmode="lin" valueType="num">
                                      <p:cBhvr additive="base">
                                        <p:cTn id="16" dur="10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decel="100000" fill="hold" grpId="0" nodeType="withEffect">
                                  <p:stCondLst>
                                    <p:cond delay="25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1000" fill="hold"/>
                                        <p:tgtEl>
                                          <p:spTgt spid="3"/>
                                        </p:tgtEl>
                                        <p:attrNameLst>
                                          <p:attrName>ppt_x</p:attrName>
                                        </p:attrNameLst>
                                      </p:cBhvr>
                                      <p:tavLst>
                                        <p:tav tm="0">
                                          <p:val>
                                            <p:strVal val="1+#ppt_w/2"/>
                                          </p:val>
                                        </p:tav>
                                        <p:tav tm="100000">
                                          <p:val>
                                            <p:strVal val="#ppt_x"/>
                                          </p:val>
                                        </p:tav>
                                      </p:tavLst>
                                    </p:anim>
                                    <p:anim calcmode="lin" valueType="num">
                                      <p:cBhvr additive="base">
                                        <p:cTn id="20" dur="1000" fill="hold"/>
                                        <p:tgtEl>
                                          <p:spTgt spid="3"/>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45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1+#ppt_w/2"/>
                                          </p:val>
                                        </p:tav>
                                        <p:tav tm="100000">
                                          <p:val>
                                            <p:strVal val="#ppt_x"/>
                                          </p:val>
                                        </p:tav>
                                      </p:tavLst>
                                    </p:anim>
                                    <p:anim calcmode="lin" valueType="num">
                                      <p:cBhvr additive="base">
                                        <p:cTn id="24" dur="1000" fill="hold"/>
                                        <p:tgtEl>
                                          <p:spTgt spid="13"/>
                                        </p:tgtEl>
                                        <p:attrNameLst>
                                          <p:attrName>ppt_y</p:attrName>
                                        </p:attrNameLst>
                                      </p:cBhvr>
                                      <p:tavLst>
                                        <p:tav tm="0">
                                          <p:val>
                                            <p:strVal val="#ppt_y"/>
                                          </p:val>
                                        </p:tav>
                                        <p:tav tm="100000">
                                          <p:val>
                                            <p:strVal val="#ppt_y"/>
                                          </p:val>
                                        </p:tav>
                                      </p:tavLst>
                                    </p:anim>
                                  </p:childTnLst>
                                </p:cTn>
                              </p:par>
                              <p:par>
                                <p:cTn id="25" presetID="6" presetClass="emph" presetSubtype="0" decel="100000" fill="hold" grpId="1" nodeType="withEffect">
                                  <p:stCondLst>
                                    <p:cond delay="1250"/>
                                  </p:stCondLst>
                                  <p:childTnLst>
                                    <p:animScale>
                                      <p:cBhvr>
                                        <p:cTn id="26" dur="500" fill="hold"/>
                                        <p:tgtEl>
                                          <p:spTgt spid="16"/>
                                        </p:tgtEl>
                                      </p:cBhvr>
                                      <p:by x="90000" y="90000"/>
                                    </p:animScale>
                                  </p:childTnLst>
                                </p:cTn>
                              </p:par>
                              <p:par>
                                <p:cTn id="27" presetID="2" presetClass="entr" presetSubtype="8" decel="100000" fill="hold" grpId="0" nodeType="withEffect">
                                  <p:stCondLst>
                                    <p:cond delay="250"/>
                                  </p:stCondLst>
                                  <p:childTnLst>
                                    <p:set>
                                      <p:cBhvr>
                                        <p:cTn id="28" dur="1" fill="hold">
                                          <p:stCondLst>
                                            <p:cond delay="0"/>
                                          </p:stCondLst>
                                        </p:cTn>
                                        <p:tgtEl>
                                          <p:spTgt spid="19"/>
                                        </p:tgtEl>
                                        <p:attrNameLst>
                                          <p:attrName>style.visibility</p:attrName>
                                        </p:attrNameLst>
                                      </p:cBhvr>
                                      <p:to>
                                        <p:strVal val="visible"/>
                                      </p:to>
                                    </p:set>
                                    <p:anim calcmode="lin" valueType="num">
                                      <p:cBhvr additive="base">
                                        <p:cTn id="29" dur="1000" fill="hold"/>
                                        <p:tgtEl>
                                          <p:spTgt spid="19"/>
                                        </p:tgtEl>
                                        <p:attrNameLst>
                                          <p:attrName>ppt_x</p:attrName>
                                        </p:attrNameLst>
                                      </p:cBhvr>
                                      <p:tavLst>
                                        <p:tav tm="0">
                                          <p:val>
                                            <p:strVal val="0-#ppt_w/2"/>
                                          </p:val>
                                        </p:tav>
                                        <p:tav tm="100000">
                                          <p:val>
                                            <p:strVal val="#ppt_x"/>
                                          </p:val>
                                        </p:tav>
                                      </p:tavLst>
                                    </p:anim>
                                    <p:anim calcmode="lin" valueType="num">
                                      <p:cBhvr additive="base">
                                        <p:cTn id="30" dur="1000" fill="hold"/>
                                        <p:tgtEl>
                                          <p:spTgt spid="19"/>
                                        </p:tgtEl>
                                        <p:attrNameLst>
                                          <p:attrName>ppt_y</p:attrName>
                                        </p:attrNameLst>
                                      </p:cBhvr>
                                      <p:tavLst>
                                        <p:tav tm="0">
                                          <p:val>
                                            <p:strVal val="#ppt_y"/>
                                          </p:val>
                                        </p:tav>
                                        <p:tav tm="100000">
                                          <p:val>
                                            <p:strVal val="#ppt_y"/>
                                          </p:val>
                                        </p:tav>
                                      </p:tavLst>
                                    </p:anim>
                                  </p:childTnLst>
                                </p:cTn>
                              </p:par>
                              <p:par>
                                <p:cTn id="31" presetID="2" presetClass="entr" presetSubtype="8" decel="100000" fill="hold" grpId="0" nodeType="withEffect">
                                  <p:stCondLst>
                                    <p:cond delay="450"/>
                                  </p:stCondLst>
                                  <p:childTnLst>
                                    <p:set>
                                      <p:cBhvr>
                                        <p:cTn id="32" dur="1" fill="hold">
                                          <p:stCondLst>
                                            <p:cond delay="0"/>
                                          </p:stCondLst>
                                        </p:cTn>
                                        <p:tgtEl>
                                          <p:spTgt spid="20"/>
                                        </p:tgtEl>
                                        <p:attrNameLst>
                                          <p:attrName>style.visibility</p:attrName>
                                        </p:attrNameLst>
                                      </p:cBhvr>
                                      <p:to>
                                        <p:strVal val="visible"/>
                                      </p:to>
                                    </p:set>
                                    <p:anim calcmode="lin" valueType="num">
                                      <p:cBhvr additive="base">
                                        <p:cTn id="33" dur="1000" fill="hold"/>
                                        <p:tgtEl>
                                          <p:spTgt spid="20"/>
                                        </p:tgtEl>
                                        <p:attrNameLst>
                                          <p:attrName>ppt_x</p:attrName>
                                        </p:attrNameLst>
                                      </p:cBhvr>
                                      <p:tavLst>
                                        <p:tav tm="0">
                                          <p:val>
                                            <p:strVal val="0-#ppt_w/2"/>
                                          </p:val>
                                        </p:tav>
                                        <p:tav tm="100000">
                                          <p:val>
                                            <p:strVal val="#ppt_x"/>
                                          </p:val>
                                        </p:tav>
                                      </p:tavLst>
                                    </p:anim>
                                    <p:anim calcmode="lin" valueType="num">
                                      <p:cBhvr additive="base">
                                        <p:cTn id="34" dur="100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3" grpId="0" animBg="1"/>
      <p:bldP spid="14" grpId="0"/>
      <p:bldP spid="15" grpId="0" animBg="1"/>
      <p:bldP spid="16" grpId="0"/>
      <p:bldP spid="16" grpId="1"/>
      <p:bldP spid="19" grpId="0" animBg="1"/>
      <p:bldP spid="2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Hình bình hành 10">
            <a:extLst>
              <a:ext uri="{FF2B5EF4-FFF2-40B4-BE49-F238E27FC236}">
                <a16:creationId xmlns:a16="http://schemas.microsoft.com/office/drawing/2014/main" id="{F5FEBD20-BF82-659B-55E6-DFBDCF11FF52}"/>
              </a:ext>
            </a:extLst>
          </p:cNvPr>
          <p:cNvSpPr/>
          <p:nvPr/>
        </p:nvSpPr>
        <p:spPr>
          <a:xfrm flipH="1">
            <a:off x="-546756" y="-77578"/>
            <a:ext cx="6052897" cy="7013156"/>
          </a:xfrm>
          <a:prstGeom prst="parallelogram">
            <a:avLst>
              <a:gd name="adj" fmla="val 55706"/>
            </a:avLst>
          </a:prstGeom>
          <a:solidFill>
            <a:srgbClr val="596E5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7" name="Hình ảnh 16" descr="Miễn phí Người đàn ông Mặc áo Sơ Mi Dài Tay Màu Xám Trồng Lúa Ảnh lưu trữ">
            <a:extLst>
              <a:ext uri="{FF2B5EF4-FFF2-40B4-BE49-F238E27FC236}">
                <a16:creationId xmlns:a16="http://schemas.microsoft.com/office/drawing/2014/main" id="{E49019D6-75C8-186B-FE88-3E4EF19EF4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594" t="4406" r="17725"/>
          <a:stretch>
            <a:fillRect/>
          </a:stretch>
        </p:blipFill>
        <p:spPr bwMode="auto">
          <a:xfrm>
            <a:off x="390347" y="1947930"/>
            <a:ext cx="2258585" cy="1851059"/>
          </a:xfrm>
          <a:custGeom>
            <a:avLst/>
            <a:gdLst>
              <a:gd name="connsiteX0" fmla="*/ 0 w 2258585"/>
              <a:gd name="connsiteY0" fmla="*/ 0 h 1851059"/>
              <a:gd name="connsiteX1" fmla="*/ 2258585 w 2258585"/>
              <a:gd name="connsiteY1" fmla="*/ 0 h 1851059"/>
              <a:gd name="connsiteX2" fmla="*/ 2258585 w 2258585"/>
              <a:gd name="connsiteY2" fmla="*/ 1851059 h 1851059"/>
              <a:gd name="connsiteX3" fmla="*/ 0 w 2258585"/>
              <a:gd name="connsiteY3" fmla="*/ 1851059 h 1851059"/>
            </a:gdLst>
            <a:ahLst/>
            <a:cxnLst>
              <a:cxn ang="0">
                <a:pos x="connsiteX0" y="connsiteY0"/>
              </a:cxn>
              <a:cxn ang="0">
                <a:pos x="connsiteX1" y="connsiteY1"/>
              </a:cxn>
              <a:cxn ang="0">
                <a:pos x="connsiteX2" y="connsiteY2"/>
              </a:cxn>
              <a:cxn ang="0">
                <a:pos x="connsiteX3" y="connsiteY3"/>
              </a:cxn>
            </a:cxnLst>
            <a:rect l="l" t="t" r="r" b="b"/>
            <a:pathLst>
              <a:path w="2258585" h="1851059">
                <a:moveTo>
                  <a:pt x="0" y="0"/>
                </a:moveTo>
                <a:lnTo>
                  <a:pt x="2258585" y="0"/>
                </a:lnTo>
                <a:lnTo>
                  <a:pt x="2258585" y="1851059"/>
                </a:lnTo>
                <a:lnTo>
                  <a:pt x="0" y="1851059"/>
                </a:lnTo>
                <a:close/>
              </a:path>
            </a:pathLst>
          </a:custGeom>
          <a:noFill/>
          <a:extLst>
            <a:ext uri="{909E8E84-426E-40DD-AFC4-6F175D3DCCD1}">
              <a14:hiddenFill xmlns:a14="http://schemas.microsoft.com/office/drawing/2010/main">
                <a:solidFill>
                  <a:srgbClr val="FFFFFF"/>
                </a:solidFill>
              </a14:hiddenFill>
            </a:ext>
          </a:extLst>
        </p:spPr>
      </p:pic>
      <p:pic>
        <p:nvPicPr>
          <p:cNvPr id="19" name="Hình ảnh 18" descr="Miễn phí Góc Nhìn Hàng đầu Của Cánh đồng Xanh Ảnh lưu trữ">
            <a:extLst>
              <a:ext uri="{FF2B5EF4-FFF2-40B4-BE49-F238E27FC236}">
                <a16:creationId xmlns:a16="http://schemas.microsoft.com/office/drawing/2014/main" id="{C32EF7C4-38E4-8143-A862-1D4033BC32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85" t="5759" b="10348"/>
          <a:stretch>
            <a:fillRect/>
          </a:stretch>
        </p:blipFill>
        <p:spPr bwMode="auto">
          <a:xfrm>
            <a:off x="390348" y="3928398"/>
            <a:ext cx="4758447" cy="2660938"/>
          </a:xfrm>
          <a:custGeom>
            <a:avLst/>
            <a:gdLst>
              <a:gd name="connsiteX0" fmla="*/ 0 w 4758447"/>
              <a:gd name="connsiteY0" fmla="*/ 0 h 2660938"/>
              <a:gd name="connsiteX1" fmla="*/ 4758447 w 4758447"/>
              <a:gd name="connsiteY1" fmla="*/ 0 h 2660938"/>
              <a:gd name="connsiteX2" fmla="*/ 4758447 w 4758447"/>
              <a:gd name="connsiteY2" fmla="*/ 2660938 h 2660938"/>
              <a:gd name="connsiteX3" fmla="*/ 0 w 4758447"/>
              <a:gd name="connsiteY3" fmla="*/ 2660938 h 2660938"/>
            </a:gdLst>
            <a:ahLst/>
            <a:cxnLst>
              <a:cxn ang="0">
                <a:pos x="connsiteX0" y="connsiteY0"/>
              </a:cxn>
              <a:cxn ang="0">
                <a:pos x="connsiteX1" y="connsiteY1"/>
              </a:cxn>
              <a:cxn ang="0">
                <a:pos x="connsiteX2" y="connsiteY2"/>
              </a:cxn>
              <a:cxn ang="0">
                <a:pos x="connsiteX3" y="connsiteY3"/>
              </a:cxn>
            </a:cxnLst>
            <a:rect l="l" t="t" r="r" b="b"/>
            <a:pathLst>
              <a:path w="4758447" h="2660938">
                <a:moveTo>
                  <a:pt x="0" y="0"/>
                </a:moveTo>
                <a:lnTo>
                  <a:pt x="4758447" y="0"/>
                </a:lnTo>
                <a:lnTo>
                  <a:pt x="4758447" y="2660938"/>
                </a:lnTo>
                <a:lnTo>
                  <a:pt x="0" y="2660938"/>
                </a:lnTo>
                <a:close/>
              </a:path>
            </a:pathLst>
          </a:custGeom>
          <a:noFill/>
          <a:extLst>
            <a:ext uri="{909E8E84-426E-40DD-AFC4-6F175D3DCCD1}">
              <a14:hiddenFill xmlns:a14="http://schemas.microsoft.com/office/drawing/2010/main">
                <a:solidFill>
                  <a:srgbClr val="FFFFFF"/>
                </a:solidFill>
              </a14:hiddenFill>
            </a:ext>
          </a:extLst>
        </p:spPr>
      </p:pic>
      <p:pic>
        <p:nvPicPr>
          <p:cNvPr id="18" name="Hình ảnh 17" descr="Miễn phí Người đàn ông đứng Trên đồng Cỏ Xanh Dưới Bầu Trời Trắng Ảnh lưu trữ">
            <a:extLst>
              <a:ext uri="{FF2B5EF4-FFF2-40B4-BE49-F238E27FC236}">
                <a16:creationId xmlns:a16="http://schemas.microsoft.com/office/drawing/2014/main" id="{A6182D5C-D658-5834-A890-4CCE8A4719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75" t="35508" r="1120" b="12356"/>
          <a:stretch>
            <a:fillRect/>
          </a:stretch>
        </p:blipFill>
        <p:spPr bwMode="auto">
          <a:xfrm>
            <a:off x="390347" y="155156"/>
            <a:ext cx="4762500" cy="1673644"/>
          </a:xfrm>
          <a:custGeom>
            <a:avLst/>
            <a:gdLst>
              <a:gd name="connsiteX0" fmla="*/ 0 w 4762500"/>
              <a:gd name="connsiteY0" fmla="*/ 0 h 1673644"/>
              <a:gd name="connsiteX1" fmla="*/ 4762500 w 4762500"/>
              <a:gd name="connsiteY1" fmla="*/ 0 h 1673644"/>
              <a:gd name="connsiteX2" fmla="*/ 4762500 w 4762500"/>
              <a:gd name="connsiteY2" fmla="*/ 1673644 h 1673644"/>
              <a:gd name="connsiteX3" fmla="*/ 0 w 4762500"/>
              <a:gd name="connsiteY3" fmla="*/ 1673644 h 1673644"/>
            </a:gdLst>
            <a:ahLst/>
            <a:cxnLst>
              <a:cxn ang="0">
                <a:pos x="connsiteX0" y="connsiteY0"/>
              </a:cxn>
              <a:cxn ang="0">
                <a:pos x="connsiteX1" y="connsiteY1"/>
              </a:cxn>
              <a:cxn ang="0">
                <a:pos x="connsiteX2" y="connsiteY2"/>
              </a:cxn>
              <a:cxn ang="0">
                <a:pos x="connsiteX3" y="connsiteY3"/>
              </a:cxn>
            </a:cxnLst>
            <a:rect l="l" t="t" r="r" b="b"/>
            <a:pathLst>
              <a:path w="4762500" h="1673644">
                <a:moveTo>
                  <a:pt x="0" y="0"/>
                </a:moveTo>
                <a:lnTo>
                  <a:pt x="4762500" y="0"/>
                </a:lnTo>
                <a:lnTo>
                  <a:pt x="4762500" y="1673644"/>
                </a:lnTo>
                <a:lnTo>
                  <a:pt x="0" y="1673644"/>
                </a:lnTo>
                <a:close/>
              </a:path>
            </a:pathLst>
          </a:custGeom>
          <a:noFill/>
          <a:extLst>
            <a:ext uri="{909E8E84-426E-40DD-AFC4-6F175D3DCCD1}">
              <a14:hiddenFill xmlns:a14="http://schemas.microsoft.com/office/drawing/2010/main">
                <a:solidFill>
                  <a:srgbClr val="FFFFFF"/>
                </a:solidFill>
              </a14:hiddenFill>
            </a:ext>
          </a:extLst>
        </p:spPr>
      </p:pic>
      <p:pic>
        <p:nvPicPr>
          <p:cNvPr id="16" name="Hình ảnh 15" descr="Miễn phí Người đàn ông Mặc áo Sơ Mi Thể Thao Có Cổ Màu Xanh Trắng Và Mũ đen Ảnh lưu trữ">
            <a:extLst>
              <a:ext uri="{FF2B5EF4-FFF2-40B4-BE49-F238E27FC236}">
                <a16:creationId xmlns:a16="http://schemas.microsoft.com/office/drawing/2014/main" id="{080E6B8D-E68D-A087-D378-FEAFB97FAC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2727" t="13272" r="1143"/>
          <a:stretch>
            <a:fillRect/>
          </a:stretch>
        </p:blipFill>
        <p:spPr bwMode="auto">
          <a:xfrm>
            <a:off x="2771598" y="1947929"/>
            <a:ext cx="2381250" cy="1812122"/>
          </a:xfrm>
          <a:custGeom>
            <a:avLst/>
            <a:gdLst>
              <a:gd name="connsiteX0" fmla="*/ 0 w 2381250"/>
              <a:gd name="connsiteY0" fmla="*/ 0 h 1812122"/>
              <a:gd name="connsiteX1" fmla="*/ 2381250 w 2381250"/>
              <a:gd name="connsiteY1" fmla="*/ 0 h 1812122"/>
              <a:gd name="connsiteX2" fmla="*/ 2381250 w 2381250"/>
              <a:gd name="connsiteY2" fmla="*/ 1812122 h 1812122"/>
              <a:gd name="connsiteX3" fmla="*/ 0 w 2381250"/>
              <a:gd name="connsiteY3" fmla="*/ 1812122 h 1812122"/>
            </a:gdLst>
            <a:ahLst/>
            <a:cxnLst>
              <a:cxn ang="0">
                <a:pos x="connsiteX0" y="connsiteY0"/>
              </a:cxn>
              <a:cxn ang="0">
                <a:pos x="connsiteX1" y="connsiteY1"/>
              </a:cxn>
              <a:cxn ang="0">
                <a:pos x="connsiteX2" y="connsiteY2"/>
              </a:cxn>
              <a:cxn ang="0">
                <a:pos x="connsiteX3" y="connsiteY3"/>
              </a:cxn>
            </a:cxnLst>
            <a:rect l="l" t="t" r="r" b="b"/>
            <a:pathLst>
              <a:path w="2381250" h="1812122">
                <a:moveTo>
                  <a:pt x="0" y="0"/>
                </a:moveTo>
                <a:lnTo>
                  <a:pt x="2381250" y="0"/>
                </a:lnTo>
                <a:lnTo>
                  <a:pt x="2381250" y="1812122"/>
                </a:lnTo>
                <a:lnTo>
                  <a:pt x="0" y="1812122"/>
                </a:lnTo>
                <a:close/>
              </a:path>
            </a:pathLst>
          </a:custGeom>
          <a:noFill/>
          <a:extLst>
            <a:ext uri="{909E8E84-426E-40DD-AFC4-6F175D3DCCD1}">
              <a14:hiddenFill xmlns:a14="http://schemas.microsoft.com/office/drawing/2010/main">
                <a:solidFill>
                  <a:srgbClr val="FFFFFF"/>
                </a:solidFill>
              </a14:hiddenFill>
            </a:ext>
          </a:extLst>
        </p:spPr>
      </p:pic>
      <p:sp>
        <p:nvSpPr>
          <p:cNvPr id="10" name="Hình bình hành 9">
            <a:extLst>
              <a:ext uri="{FF2B5EF4-FFF2-40B4-BE49-F238E27FC236}">
                <a16:creationId xmlns:a16="http://schemas.microsoft.com/office/drawing/2014/main" id="{B06375B0-753C-93C2-B2AC-FC8BF9B551FC}"/>
              </a:ext>
            </a:extLst>
          </p:cNvPr>
          <p:cNvSpPr/>
          <p:nvPr/>
        </p:nvSpPr>
        <p:spPr>
          <a:xfrm flipH="1">
            <a:off x="2720428" y="-155156"/>
            <a:ext cx="3802919" cy="7013156"/>
          </a:xfrm>
          <a:prstGeom prst="parallelogram">
            <a:avLst>
              <a:gd name="adj" fmla="val 93880"/>
            </a:avLst>
          </a:prstGeom>
          <a:solidFill>
            <a:srgbClr val="7E968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ình bình hành 11">
            <a:extLst>
              <a:ext uri="{FF2B5EF4-FFF2-40B4-BE49-F238E27FC236}">
                <a16:creationId xmlns:a16="http://schemas.microsoft.com/office/drawing/2014/main" id="{7A373FCC-0FF3-1B74-CE54-3E2B6452FEB1}"/>
              </a:ext>
            </a:extLst>
          </p:cNvPr>
          <p:cNvSpPr/>
          <p:nvPr/>
        </p:nvSpPr>
        <p:spPr>
          <a:xfrm flipH="1">
            <a:off x="386726" y="155156"/>
            <a:ext cx="4160226" cy="6434180"/>
          </a:xfrm>
          <a:prstGeom prst="parallelogram">
            <a:avLst>
              <a:gd name="adj" fmla="val 78794"/>
            </a:avLst>
          </a:prstGeom>
          <a:solidFill>
            <a:srgbClr val="596E5B">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Hình bình hành 13">
            <a:extLst>
              <a:ext uri="{FF2B5EF4-FFF2-40B4-BE49-F238E27FC236}">
                <a16:creationId xmlns:a16="http://schemas.microsoft.com/office/drawing/2014/main" id="{D22A6326-A2DB-C728-9C97-BC584E750BB4}"/>
              </a:ext>
            </a:extLst>
          </p:cNvPr>
          <p:cNvSpPr/>
          <p:nvPr/>
        </p:nvSpPr>
        <p:spPr>
          <a:xfrm flipH="1">
            <a:off x="-1118239" y="991978"/>
            <a:ext cx="3802919" cy="7013156"/>
          </a:xfrm>
          <a:prstGeom prst="parallelogram">
            <a:avLst>
              <a:gd name="adj" fmla="val 93880"/>
            </a:avLst>
          </a:prstGeom>
          <a:solidFill>
            <a:srgbClr val="7E968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am giác Cân 14">
            <a:extLst>
              <a:ext uri="{FF2B5EF4-FFF2-40B4-BE49-F238E27FC236}">
                <a16:creationId xmlns:a16="http://schemas.microsoft.com/office/drawing/2014/main" id="{F89ABBF6-4405-A3C9-08DF-A4637F6DA2D3}"/>
              </a:ext>
            </a:extLst>
          </p:cNvPr>
          <p:cNvSpPr/>
          <p:nvPr/>
        </p:nvSpPr>
        <p:spPr>
          <a:xfrm rot="10800000">
            <a:off x="7482928" y="1838960"/>
            <a:ext cx="3802919" cy="3180080"/>
          </a:xfrm>
          <a:prstGeom prst="triangle">
            <a:avLst/>
          </a:prstGeom>
          <a:noFill/>
          <a:ln w="190500">
            <a:solidFill>
              <a:srgbClr val="596E5B">
                <a:alpha val="1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ộp Văn bản 20">
            <a:extLst>
              <a:ext uri="{FF2B5EF4-FFF2-40B4-BE49-F238E27FC236}">
                <a16:creationId xmlns:a16="http://schemas.microsoft.com/office/drawing/2014/main" id="{49305CF4-E863-53CC-A258-5D0B50D54885}"/>
              </a:ext>
            </a:extLst>
          </p:cNvPr>
          <p:cNvSpPr txBox="1"/>
          <p:nvPr/>
        </p:nvSpPr>
        <p:spPr>
          <a:xfrm>
            <a:off x="7404619" y="1046218"/>
            <a:ext cx="273741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ACHIEVED RESULT</a:t>
            </a:r>
            <a:endParaRPr lang="vi-VN" sz="2400" dirty="0">
              <a:solidFill>
                <a:srgbClr val="596E5B"/>
              </a:solidFill>
            </a:endParaRPr>
          </a:p>
        </p:txBody>
      </p:sp>
      <p:sp>
        <p:nvSpPr>
          <p:cNvPr id="23" name="Hộp Văn bản 22">
            <a:extLst>
              <a:ext uri="{FF2B5EF4-FFF2-40B4-BE49-F238E27FC236}">
                <a16:creationId xmlns:a16="http://schemas.microsoft.com/office/drawing/2014/main" id="{D79F176F-F0BE-DC98-55EE-CAF51039E6F4}"/>
              </a:ext>
            </a:extLst>
          </p:cNvPr>
          <p:cNvSpPr txBox="1"/>
          <p:nvPr/>
        </p:nvSpPr>
        <p:spPr>
          <a:xfrm>
            <a:off x="5400311" y="1838960"/>
            <a:ext cx="5885536" cy="3651834"/>
          </a:xfrm>
          <a:prstGeom prst="rect">
            <a:avLst/>
          </a:prstGeom>
          <a:noFill/>
        </p:spPr>
        <p:txBody>
          <a:bodyPr wrap="square">
            <a:spAutoFit/>
          </a:bodyPr>
          <a:lstStyle/>
          <a:p>
            <a:pPr marL="0" marR="0">
              <a:lnSpc>
                <a:spcPct val="107000"/>
              </a:lnSpc>
              <a:spcBef>
                <a:spcPts val="0"/>
              </a:spcBef>
              <a:spcAft>
                <a:spcPts val="800"/>
              </a:spcAft>
            </a:pPr>
            <a:r>
              <a:rPr lang="en-US" sz="1800" i="1" kern="100" dirty="0">
                <a:effectLst/>
                <a:latin typeface="Intrepid" pitchFamily="2" charset="0"/>
                <a:ea typeface="Calibri" panose="020F0502020204030204" pitchFamily="34" charset="0"/>
              </a:rPr>
              <a:t>About knowledge and skills:</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Backend development with Java, Spring Boot, and Python enables API creation for frontend and mobile applications, covering programming concepts, web development skills, and database connectivity. </a:t>
            </a: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Students also gain knowledge in deployment, cloud platforms, machine learning/AI, and debugging.</a:t>
            </a: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The system utilizes JavaScript, Typescript, SASS/SCSS, React JS, React Native, and Angular with material design to develop dynamic admin pages, farmer websites, and merchant mobile apps.</a:t>
            </a:r>
          </a:p>
        </p:txBody>
      </p:sp>
    </p:spTree>
    <p:extLst>
      <p:ext uri="{BB962C8B-B14F-4D97-AF65-F5344CB8AC3E}">
        <p14:creationId xmlns:p14="http://schemas.microsoft.com/office/powerpoint/2010/main" val="1725035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Hình bình hành 10">
            <a:extLst>
              <a:ext uri="{FF2B5EF4-FFF2-40B4-BE49-F238E27FC236}">
                <a16:creationId xmlns:a16="http://schemas.microsoft.com/office/drawing/2014/main" id="{F5FEBD20-BF82-659B-55E6-DFBDCF11FF52}"/>
              </a:ext>
            </a:extLst>
          </p:cNvPr>
          <p:cNvSpPr/>
          <p:nvPr/>
        </p:nvSpPr>
        <p:spPr>
          <a:xfrm flipH="1">
            <a:off x="-546756" y="-77578"/>
            <a:ext cx="6052897" cy="7013156"/>
          </a:xfrm>
          <a:prstGeom prst="parallelogram">
            <a:avLst>
              <a:gd name="adj" fmla="val 55706"/>
            </a:avLst>
          </a:prstGeom>
          <a:solidFill>
            <a:srgbClr val="596E5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7" name="Hình ảnh 16" descr="Miễn phí Người đàn ông Mặc áo Sơ Mi Dài Tay Màu Xám Trồng Lúa Ảnh lưu trữ">
            <a:extLst>
              <a:ext uri="{FF2B5EF4-FFF2-40B4-BE49-F238E27FC236}">
                <a16:creationId xmlns:a16="http://schemas.microsoft.com/office/drawing/2014/main" id="{E49019D6-75C8-186B-FE88-3E4EF19EF4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594" t="4406" r="17725"/>
          <a:stretch>
            <a:fillRect/>
          </a:stretch>
        </p:blipFill>
        <p:spPr bwMode="auto">
          <a:xfrm>
            <a:off x="390347" y="1947930"/>
            <a:ext cx="2258585" cy="1851059"/>
          </a:xfrm>
          <a:custGeom>
            <a:avLst/>
            <a:gdLst>
              <a:gd name="connsiteX0" fmla="*/ 0 w 2258585"/>
              <a:gd name="connsiteY0" fmla="*/ 0 h 1851059"/>
              <a:gd name="connsiteX1" fmla="*/ 2258585 w 2258585"/>
              <a:gd name="connsiteY1" fmla="*/ 0 h 1851059"/>
              <a:gd name="connsiteX2" fmla="*/ 2258585 w 2258585"/>
              <a:gd name="connsiteY2" fmla="*/ 1851059 h 1851059"/>
              <a:gd name="connsiteX3" fmla="*/ 0 w 2258585"/>
              <a:gd name="connsiteY3" fmla="*/ 1851059 h 1851059"/>
            </a:gdLst>
            <a:ahLst/>
            <a:cxnLst>
              <a:cxn ang="0">
                <a:pos x="connsiteX0" y="connsiteY0"/>
              </a:cxn>
              <a:cxn ang="0">
                <a:pos x="connsiteX1" y="connsiteY1"/>
              </a:cxn>
              <a:cxn ang="0">
                <a:pos x="connsiteX2" y="connsiteY2"/>
              </a:cxn>
              <a:cxn ang="0">
                <a:pos x="connsiteX3" y="connsiteY3"/>
              </a:cxn>
            </a:cxnLst>
            <a:rect l="l" t="t" r="r" b="b"/>
            <a:pathLst>
              <a:path w="2258585" h="1851059">
                <a:moveTo>
                  <a:pt x="0" y="0"/>
                </a:moveTo>
                <a:lnTo>
                  <a:pt x="2258585" y="0"/>
                </a:lnTo>
                <a:lnTo>
                  <a:pt x="2258585" y="1851059"/>
                </a:lnTo>
                <a:lnTo>
                  <a:pt x="0" y="1851059"/>
                </a:lnTo>
                <a:close/>
              </a:path>
            </a:pathLst>
          </a:custGeom>
          <a:noFill/>
          <a:extLst>
            <a:ext uri="{909E8E84-426E-40DD-AFC4-6F175D3DCCD1}">
              <a14:hiddenFill xmlns:a14="http://schemas.microsoft.com/office/drawing/2010/main">
                <a:solidFill>
                  <a:srgbClr val="FFFFFF"/>
                </a:solidFill>
              </a14:hiddenFill>
            </a:ext>
          </a:extLst>
        </p:spPr>
      </p:pic>
      <p:pic>
        <p:nvPicPr>
          <p:cNvPr id="19" name="Hình ảnh 18" descr="Miễn phí Góc Nhìn Hàng đầu Của Cánh đồng Xanh Ảnh lưu trữ">
            <a:extLst>
              <a:ext uri="{FF2B5EF4-FFF2-40B4-BE49-F238E27FC236}">
                <a16:creationId xmlns:a16="http://schemas.microsoft.com/office/drawing/2014/main" id="{C32EF7C4-38E4-8143-A862-1D4033BC326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85" t="5759" b="10348"/>
          <a:stretch>
            <a:fillRect/>
          </a:stretch>
        </p:blipFill>
        <p:spPr bwMode="auto">
          <a:xfrm>
            <a:off x="390348" y="3928398"/>
            <a:ext cx="4758447" cy="2660938"/>
          </a:xfrm>
          <a:custGeom>
            <a:avLst/>
            <a:gdLst>
              <a:gd name="connsiteX0" fmla="*/ 0 w 4758447"/>
              <a:gd name="connsiteY0" fmla="*/ 0 h 2660938"/>
              <a:gd name="connsiteX1" fmla="*/ 4758447 w 4758447"/>
              <a:gd name="connsiteY1" fmla="*/ 0 h 2660938"/>
              <a:gd name="connsiteX2" fmla="*/ 4758447 w 4758447"/>
              <a:gd name="connsiteY2" fmla="*/ 2660938 h 2660938"/>
              <a:gd name="connsiteX3" fmla="*/ 0 w 4758447"/>
              <a:gd name="connsiteY3" fmla="*/ 2660938 h 2660938"/>
            </a:gdLst>
            <a:ahLst/>
            <a:cxnLst>
              <a:cxn ang="0">
                <a:pos x="connsiteX0" y="connsiteY0"/>
              </a:cxn>
              <a:cxn ang="0">
                <a:pos x="connsiteX1" y="connsiteY1"/>
              </a:cxn>
              <a:cxn ang="0">
                <a:pos x="connsiteX2" y="connsiteY2"/>
              </a:cxn>
              <a:cxn ang="0">
                <a:pos x="connsiteX3" y="connsiteY3"/>
              </a:cxn>
            </a:cxnLst>
            <a:rect l="l" t="t" r="r" b="b"/>
            <a:pathLst>
              <a:path w="4758447" h="2660938">
                <a:moveTo>
                  <a:pt x="0" y="0"/>
                </a:moveTo>
                <a:lnTo>
                  <a:pt x="4758447" y="0"/>
                </a:lnTo>
                <a:lnTo>
                  <a:pt x="4758447" y="2660938"/>
                </a:lnTo>
                <a:lnTo>
                  <a:pt x="0" y="2660938"/>
                </a:lnTo>
                <a:close/>
              </a:path>
            </a:pathLst>
          </a:custGeom>
          <a:noFill/>
          <a:extLst>
            <a:ext uri="{909E8E84-426E-40DD-AFC4-6F175D3DCCD1}">
              <a14:hiddenFill xmlns:a14="http://schemas.microsoft.com/office/drawing/2010/main">
                <a:solidFill>
                  <a:srgbClr val="FFFFFF"/>
                </a:solidFill>
              </a14:hiddenFill>
            </a:ext>
          </a:extLst>
        </p:spPr>
      </p:pic>
      <p:pic>
        <p:nvPicPr>
          <p:cNvPr id="18" name="Hình ảnh 17" descr="Miễn phí Người đàn ông đứng Trên đồng Cỏ Xanh Dưới Bầu Trời Trắng Ảnh lưu trữ">
            <a:extLst>
              <a:ext uri="{FF2B5EF4-FFF2-40B4-BE49-F238E27FC236}">
                <a16:creationId xmlns:a16="http://schemas.microsoft.com/office/drawing/2014/main" id="{A6182D5C-D658-5834-A890-4CCE8A47190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75" t="35508" r="1120" b="12356"/>
          <a:stretch>
            <a:fillRect/>
          </a:stretch>
        </p:blipFill>
        <p:spPr bwMode="auto">
          <a:xfrm>
            <a:off x="390347" y="155156"/>
            <a:ext cx="4762500" cy="1673644"/>
          </a:xfrm>
          <a:custGeom>
            <a:avLst/>
            <a:gdLst>
              <a:gd name="connsiteX0" fmla="*/ 0 w 4762500"/>
              <a:gd name="connsiteY0" fmla="*/ 0 h 1673644"/>
              <a:gd name="connsiteX1" fmla="*/ 4762500 w 4762500"/>
              <a:gd name="connsiteY1" fmla="*/ 0 h 1673644"/>
              <a:gd name="connsiteX2" fmla="*/ 4762500 w 4762500"/>
              <a:gd name="connsiteY2" fmla="*/ 1673644 h 1673644"/>
              <a:gd name="connsiteX3" fmla="*/ 0 w 4762500"/>
              <a:gd name="connsiteY3" fmla="*/ 1673644 h 1673644"/>
            </a:gdLst>
            <a:ahLst/>
            <a:cxnLst>
              <a:cxn ang="0">
                <a:pos x="connsiteX0" y="connsiteY0"/>
              </a:cxn>
              <a:cxn ang="0">
                <a:pos x="connsiteX1" y="connsiteY1"/>
              </a:cxn>
              <a:cxn ang="0">
                <a:pos x="connsiteX2" y="connsiteY2"/>
              </a:cxn>
              <a:cxn ang="0">
                <a:pos x="connsiteX3" y="connsiteY3"/>
              </a:cxn>
            </a:cxnLst>
            <a:rect l="l" t="t" r="r" b="b"/>
            <a:pathLst>
              <a:path w="4762500" h="1673644">
                <a:moveTo>
                  <a:pt x="0" y="0"/>
                </a:moveTo>
                <a:lnTo>
                  <a:pt x="4762500" y="0"/>
                </a:lnTo>
                <a:lnTo>
                  <a:pt x="4762500" y="1673644"/>
                </a:lnTo>
                <a:lnTo>
                  <a:pt x="0" y="1673644"/>
                </a:lnTo>
                <a:close/>
              </a:path>
            </a:pathLst>
          </a:custGeom>
          <a:noFill/>
          <a:extLst>
            <a:ext uri="{909E8E84-426E-40DD-AFC4-6F175D3DCCD1}">
              <a14:hiddenFill xmlns:a14="http://schemas.microsoft.com/office/drawing/2010/main">
                <a:solidFill>
                  <a:srgbClr val="FFFFFF"/>
                </a:solidFill>
              </a14:hiddenFill>
            </a:ext>
          </a:extLst>
        </p:spPr>
      </p:pic>
      <p:pic>
        <p:nvPicPr>
          <p:cNvPr id="16" name="Hình ảnh 15" descr="Miễn phí Người đàn ông Mặc áo Sơ Mi Thể Thao Có Cổ Màu Xanh Trắng Và Mũ đen Ảnh lưu trữ">
            <a:extLst>
              <a:ext uri="{FF2B5EF4-FFF2-40B4-BE49-F238E27FC236}">
                <a16:creationId xmlns:a16="http://schemas.microsoft.com/office/drawing/2014/main" id="{080E6B8D-E68D-A087-D378-FEAFB97FAC9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2727" t="13272" r="1143"/>
          <a:stretch>
            <a:fillRect/>
          </a:stretch>
        </p:blipFill>
        <p:spPr bwMode="auto">
          <a:xfrm>
            <a:off x="2771598" y="1947929"/>
            <a:ext cx="2381250" cy="1812122"/>
          </a:xfrm>
          <a:custGeom>
            <a:avLst/>
            <a:gdLst>
              <a:gd name="connsiteX0" fmla="*/ 0 w 2381250"/>
              <a:gd name="connsiteY0" fmla="*/ 0 h 1812122"/>
              <a:gd name="connsiteX1" fmla="*/ 2381250 w 2381250"/>
              <a:gd name="connsiteY1" fmla="*/ 0 h 1812122"/>
              <a:gd name="connsiteX2" fmla="*/ 2381250 w 2381250"/>
              <a:gd name="connsiteY2" fmla="*/ 1812122 h 1812122"/>
              <a:gd name="connsiteX3" fmla="*/ 0 w 2381250"/>
              <a:gd name="connsiteY3" fmla="*/ 1812122 h 1812122"/>
            </a:gdLst>
            <a:ahLst/>
            <a:cxnLst>
              <a:cxn ang="0">
                <a:pos x="connsiteX0" y="connsiteY0"/>
              </a:cxn>
              <a:cxn ang="0">
                <a:pos x="connsiteX1" y="connsiteY1"/>
              </a:cxn>
              <a:cxn ang="0">
                <a:pos x="connsiteX2" y="connsiteY2"/>
              </a:cxn>
              <a:cxn ang="0">
                <a:pos x="connsiteX3" y="connsiteY3"/>
              </a:cxn>
            </a:cxnLst>
            <a:rect l="l" t="t" r="r" b="b"/>
            <a:pathLst>
              <a:path w="2381250" h="1812122">
                <a:moveTo>
                  <a:pt x="0" y="0"/>
                </a:moveTo>
                <a:lnTo>
                  <a:pt x="2381250" y="0"/>
                </a:lnTo>
                <a:lnTo>
                  <a:pt x="2381250" y="1812122"/>
                </a:lnTo>
                <a:lnTo>
                  <a:pt x="0" y="1812122"/>
                </a:lnTo>
                <a:close/>
              </a:path>
            </a:pathLst>
          </a:custGeom>
          <a:noFill/>
          <a:extLst>
            <a:ext uri="{909E8E84-426E-40DD-AFC4-6F175D3DCCD1}">
              <a14:hiddenFill xmlns:a14="http://schemas.microsoft.com/office/drawing/2010/main">
                <a:solidFill>
                  <a:srgbClr val="FFFFFF"/>
                </a:solidFill>
              </a14:hiddenFill>
            </a:ext>
          </a:extLst>
        </p:spPr>
      </p:pic>
      <p:sp>
        <p:nvSpPr>
          <p:cNvPr id="10" name="Hình bình hành 9">
            <a:extLst>
              <a:ext uri="{FF2B5EF4-FFF2-40B4-BE49-F238E27FC236}">
                <a16:creationId xmlns:a16="http://schemas.microsoft.com/office/drawing/2014/main" id="{B06375B0-753C-93C2-B2AC-FC8BF9B551FC}"/>
              </a:ext>
            </a:extLst>
          </p:cNvPr>
          <p:cNvSpPr/>
          <p:nvPr/>
        </p:nvSpPr>
        <p:spPr>
          <a:xfrm flipH="1">
            <a:off x="2720428" y="-155156"/>
            <a:ext cx="3802919" cy="7013156"/>
          </a:xfrm>
          <a:prstGeom prst="parallelogram">
            <a:avLst>
              <a:gd name="adj" fmla="val 93880"/>
            </a:avLst>
          </a:prstGeom>
          <a:solidFill>
            <a:srgbClr val="7E968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ình bình hành 11">
            <a:extLst>
              <a:ext uri="{FF2B5EF4-FFF2-40B4-BE49-F238E27FC236}">
                <a16:creationId xmlns:a16="http://schemas.microsoft.com/office/drawing/2014/main" id="{7A373FCC-0FF3-1B74-CE54-3E2B6452FEB1}"/>
              </a:ext>
            </a:extLst>
          </p:cNvPr>
          <p:cNvSpPr/>
          <p:nvPr/>
        </p:nvSpPr>
        <p:spPr>
          <a:xfrm flipH="1">
            <a:off x="386726" y="155156"/>
            <a:ext cx="4160226" cy="6434180"/>
          </a:xfrm>
          <a:prstGeom prst="parallelogram">
            <a:avLst>
              <a:gd name="adj" fmla="val 78794"/>
            </a:avLst>
          </a:prstGeom>
          <a:solidFill>
            <a:srgbClr val="596E5B">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Hình bình hành 13">
            <a:extLst>
              <a:ext uri="{FF2B5EF4-FFF2-40B4-BE49-F238E27FC236}">
                <a16:creationId xmlns:a16="http://schemas.microsoft.com/office/drawing/2014/main" id="{D22A6326-A2DB-C728-9C97-BC584E750BB4}"/>
              </a:ext>
            </a:extLst>
          </p:cNvPr>
          <p:cNvSpPr/>
          <p:nvPr/>
        </p:nvSpPr>
        <p:spPr>
          <a:xfrm flipH="1">
            <a:off x="-1118239" y="991978"/>
            <a:ext cx="3802919" cy="7013156"/>
          </a:xfrm>
          <a:prstGeom prst="parallelogram">
            <a:avLst>
              <a:gd name="adj" fmla="val 93880"/>
            </a:avLst>
          </a:prstGeom>
          <a:solidFill>
            <a:srgbClr val="7E968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Tam giác Cân 14">
            <a:extLst>
              <a:ext uri="{FF2B5EF4-FFF2-40B4-BE49-F238E27FC236}">
                <a16:creationId xmlns:a16="http://schemas.microsoft.com/office/drawing/2014/main" id="{F89ABBF6-4405-A3C9-08DF-A4637F6DA2D3}"/>
              </a:ext>
            </a:extLst>
          </p:cNvPr>
          <p:cNvSpPr/>
          <p:nvPr/>
        </p:nvSpPr>
        <p:spPr>
          <a:xfrm rot="10800000">
            <a:off x="7482928" y="1838960"/>
            <a:ext cx="3802919" cy="3180080"/>
          </a:xfrm>
          <a:prstGeom prst="triangle">
            <a:avLst/>
          </a:prstGeom>
          <a:noFill/>
          <a:ln w="190500">
            <a:solidFill>
              <a:srgbClr val="596E5B">
                <a:alpha val="1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ộp Văn bản 20">
            <a:extLst>
              <a:ext uri="{FF2B5EF4-FFF2-40B4-BE49-F238E27FC236}">
                <a16:creationId xmlns:a16="http://schemas.microsoft.com/office/drawing/2014/main" id="{49305CF4-E863-53CC-A258-5D0B50D54885}"/>
              </a:ext>
            </a:extLst>
          </p:cNvPr>
          <p:cNvSpPr txBox="1"/>
          <p:nvPr/>
        </p:nvSpPr>
        <p:spPr>
          <a:xfrm>
            <a:off x="7404619" y="656873"/>
            <a:ext cx="273741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ACHIEVED RESULT</a:t>
            </a:r>
            <a:endParaRPr lang="vi-VN" sz="2400" dirty="0">
              <a:solidFill>
                <a:srgbClr val="596E5B"/>
              </a:solidFill>
            </a:endParaRPr>
          </a:p>
        </p:txBody>
      </p:sp>
      <p:sp>
        <p:nvSpPr>
          <p:cNvPr id="3" name="Hộp Văn bản 2">
            <a:extLst>
              <a:ext uri="{FF2B5EF4-FFF2-40B4-BE49-F238E27FC236}">
                <a16:creationId xmlns:a16="http://schemas.microsoft.com/office/drawing/2014/main" id="{DDAE2E20-9B4F-7F0A-668A-F0AF80A9D912}"/>
              </a:ext>
            </a:extLst>
          </p:cNvPr>
          <p:cNvSpPr txBox="1"/>
          <p:nvPr/>
        </p:nvSpPr>
        <p:spPr>
          <a:xfrm>
            <a:off x="5184543" y="1315372"/>
            <a:ext cx="5724028" cy="4640886"/>
          </a:xfrm>
          <a:prstGeom prst="rect">
            <a:avLst/>
          </a:prstGeom>
          <a:noFill/>
        </p:spPr>
        <p:txBody>
          <a:bodyPr wrap="square">
            <a:spAutoFit/>
          </a:bodyPr>
          <a:lstStyle/>
          <a:p>
            <a:pPr marL="0" marR="0">
              <a:lnSpc>
                <a:spcPct val="107000"/>
              </a:lnSpc>
              <a:spcBef>
                <a:spcPts val="0"/>
              </a:spcBef>
              <a:spcAft>
                <a:spcPts val="800"/>
              </a:spcAft>
            </a:pPr>
            <a:r>
              <a:rPr lang="en-US" i="1" kern="100" dirty="0">
                <a:latin typeface="Intrepid" pitchFamily="2" charset="0"/>
                <a:ea typeface="Calibri" panose="020F0502020204030204" pitchFamily="34" charset="0"/>
              </a:rPr>
              <a:t>The system</a:t>
            </a:r>
            <a:r>
              <a:rPr lang="en-US" sz="1800" i="1" kern="100" dirty="0">
                <a:effectLst/>
                <a:latin typeface="Intrepid" pitchFamily="2" charset="0"/>
                <a:ea typeface="Calibri" panose="020F0502020204030204" pitchFamily="34" charset="0"/>
              </a:rPr>
              <a:t>:</a:t>
            </a:r>
            <a:endParaRPr lang="vi-VN" sz="1800" kern="100" dirty="0">
              <a:effectLst/>
              <a:latin typeface="Times New Roman" panose="02020603050405020304" pitchFamily="18" charset="0"/>
              <a:ea typeface="Calibri" panose="020F0502020204030204" pitchFamily="34" charset="0"/>
            </a:endParaRP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The backend program ensures the fulfillment of required APIs for frontend and mobile applications.</a:t>
            </a: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The admin website includes features for user monitoring, management, product and category management, and sales data analytics.</a:t>
            </a: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The mobile app caters to merchants, allowing them to view and order products, as well as access additional features like chat, information updates, and news reading. Notifications are sent for important events.</a:t>
            </a:r>
          </a:p>
          <a:p>
            <a:pPr marL="0" marR="0" indent="457200">
              <a:lnSpc>
                <a:spcPct val="107000"/>
              </a:lnSpc>
              <a:spcBef>
                <a:spcPts val="0"/>
              </a:spcBef>
              <a:spcAft>
                <a:spcPts val="800"/>
              </a:spcAft>
            </a:pPr>
            <a:r>
              <a:rPr lang="en-US" sz="1800" kern="100" dirty="0">
                <a:effectLst/>
                <a:latin typeface="Intrepid" pitchFamily="2" charset="0"/>
                <a:ea typeface="Calibri" panose="020F0502020204030204" pitchFamily="34" charset="0"/>
              </a:rPr>
              <a:t>•	The website supports farmers in managing agricultural products and orders. Users can log in, update product information, and handle orders, including viewing and confirming them.</a:t>
            </a:r>
          </a:p>
        </p:txBody>
      </p:sp>
      <p:grpSp>
        <p:nvGrpSpPr>
          <p:cNvPr id="2" name="Nhóm 1">
            <a:extLst>
              <a:ext uri="{FF2B5EF4-FFF2-40B4-BE49-F238E27FC236}">
                <a16:creationId xmlns:a16="http://schemas.microsoft.com/office/drawing/2014/main" id="{88957D51-5663-6069-678B-A74137A60039}"/>
              </a:ext>
            </a:extLst>
          </p:cNvPr>
          <p:cNvGrpSpPr/>
          <p:nvPr/>
        </p:nvGrpSpPr>
        <p:grpSpPr>
          <a:xfrm rot="18191473">
            <a:off x="-2936735" y="5635124"/>
            <a:ext cx="4612511" cy="5959438"/>
            <a:chOff x="175708" y="1016643"/>
            <a:chExt cx="4612511" cy="5959438"/>
          </a:xfrm>
        </p:grpSpPr>
        <p:pic>
          <p:nvPicPr>
            <p:cNvPr id="4" name="Hình ảnh 3">
              <a:extLst>
                <a:ext uri="{FF2B5EF4-FFF2-40B4-BE49-F238E27FC236}">
                  <a16:creationId xmlns:a16="http://schemas.microsoft.com/office/drawing/2014/main" id="{FD1F087F-F269-91F0-D771-802C1C924D25}"/>
                </a:ext>
              </a:extLst>
            </p:cNvPr>
            <p:cNvPicPr>
              <a:picLocks noChangeAspect="1"/>
            </p:cNvPicPr>
            <p:nvPr/>
          </p:nvPicPr>
          <p:blipFill>
            <a:blip r:embed="rId6">
              <a:alphaModFix amt="35000"/>
              <a:extLst>
                <a:ext uri="{28A0092B-C50C-407E-A947-70E740481C1C}">
                  <a14:useLocalDpi xmlns:a14="http://schemas.microsoft.com/office/drawing/2010/main" val="0"/>
                </a:ext>
              </a:extLst>
            </a:blip>
            <a:stretch>
              <a:fillRect/>
            </a:stretch>
          </p:blipFill>
          <p:spPr>
            <a:xfrm>
              <a:off x="335013" y="1016643"/>
              <a:ext cx="2907215" cy="4612511"/>
            </a:xfrm>
            <a:prstGeom prst="rect">
              <a:avLst/>
            </a:prstGeom>
          </p:spPr>
        </p:pic>
        <p:pic>
          <p:nvPicPr>
            <p:cNvPr id="5" name="Hình ảnh 4">
              <a:extLst>
                <a:ext uri="{FF2B5EF4-FFF2-40B4-BE49-F238E27FC236}">
                  <a16:creationId xmlns:a16="http://schemas.microsoft.com/office/drawing/2014/main" id="{97B29584-C485-F8B1-248B-2D6753F02290}"/>
                </a:ext>
              </a:extLst>
            </p:cNvPr>
            <p:cNvPicPr>
              <a:picLocks noChangeAspect="1"/>
            </p:cNvPicPr>
            <p:nvPr/>
          </p:nvPicPr>
          <p:blipFill>
            <a:blip r:embed="rId6">
              <a:alphaModFix amt="35000"/>
              <a:extLst>
                <a:ext uri="{28A0092B-C50C-407E-A947-70E740481C1C}">
                  <a14:useLocalDpi xmlns:a14="http://schemas.microsoft.com/office/drawing/2010/main" val="0"/>
                </a:ext>
              </a:extLst>
            </a:blip>
            <a:stretch>
              <a:fillRect/>
            </a:stretch>
          </p:blipFill>
          <p:spPr>
            <a:xfrm rot="5400000">
              <a:off x="1028356" y="3216218"/>
              <a:ext cx="2907215" cy="4612511"/>
            </a:xfrm>
            <a:prstGeom prst="rect">
              <a:avLst/>
            </a:prstGeom>
          </p:spPr>
        </p:pic>
      </p:grpSp>
      <p:sp>
        <p:nvSpPr>
          <p:cNvPr id="6" name="Hình chữ nhật 5">
            <a:extLst>
              <a:ext uri="{FF2B5EF4-FFF2-40B4-BE49-F238E27FC236}">
                <a16:creationId xmlns:a16="http://schemas.microsoft.com/office/drawing/2014/main" id="{EF275175-708E-7688-13B1-ABA9F4396438}"/>
              </a:ext>
            </a:extLst>
          </p:cNvPr>
          <p:cNvSpPr/>
          <p:nvPr/>
        </p:nvSpPr>
        <p:spPr>
          <a:xfrm>
            <a:off x="3085188" y="9019399"/>
            <a:ext cx="1737360" cy="1239787"/>
          </a:xfrm>
          <a:prstGeom prst="rect">
            <a:avLst/>
          </a:prstGeom>
          <a:gradFill flip="none" rotWithShape="1">
            <a:gsLst>
              <a:gs pos="0">
                <a:srgbClr val="7E9680"/>
              </a:gs>
              <a:gs pos="100000">
                <a:srgbClr val="596E5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Hình chữ nhật 6">
            <a:extLst>
              <a:ext uri="{FF2B5EF4-FFF2-40B4-BE49-F238E27FC236}">
                <a16:creationId xmlns:a16="http://schemas.microsoft.com/office/drawing/2014/main" id="{6B4152F6-0F47-6BF5-AC67-E84E8207B20E}"/>
              </a:ext>
            </a:extLst>
          </p:cNvPr>
          <p:cNvSpPr/>
          <p:nvPr/>
        </p:nvSpPr>
        <p:spPr>
          <a:xfrm>
            <a:off x="7684010" y="2633604"/>
            <a:ext cx="448429" cy="4797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Hình chữ nhật 7">
            <a:extLst>
              <a:ext uri="{FF2B5EF4-FFF2-40B4-BE49-F238E27FC236}">
                <a16:creationId xmlns:a16="http://schemas.microsoft.com/office/drawing/2014/main" id="{D7BD69F0-1729-2896-3110-3ABAE240DE79}"/>
              </a:ext>
            </a:extLst>
          </p:cNvPr>
          <p:cNvSpPr/>
          <p:nvPr/>
        </p:nvSpPr>
        <p:spPr>
          <a:xfrm rot="17100000">
            <a:off x="6910501" y="230575"/>
            <a:ext cx="614402" cy="7137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9" name="Hình ảnh 8">
            <a:extLst>
              <a:ext uri="{FF2B5EF4-FFF2-40B4-BE49-F238E27FC236}">
                <a16:creationId xmlns:a16="http://schemas.microsoft.com/office/drawing/2014/main" id="{852963FE-F04E-7207-2C13-36850F64D5D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334304" y="7772400"/>
            <a:ext cx="3010812" cy="2007208"/>
          </a:xfrm>
          <a:prstGeom prst="rect">
            <a:avLst/>
          </a:prstGeom>
        </p:spPr>
      </p:pic>
      <p:sp>
        <p:nvSpPr>
          <p:cNvPr id="13" name="Hộp Văn bản 12">
            <a:extLst>
              <a:ext uri="{FF2B5EF4-FFF2-40B4-BE49-F238E27FC236}">
                <a16:creationId xmlns:a16="http://schemas.microsoft.com/office/drawing/2014/main" id="{796D75D2-72C8-C2ED-C541-55EA89A4EB68}"/>
              </a:ext>
            </a:extLst>
          </p:cNvPr>
          <p:cNvSpPr txBox="1"/>
          <p:nvPr/>
        </p:nvSpPr>
        <p:spPr>
          <a:xfrm>
            <a:off x="8271939" y="7792028"/>
            <a:ext cx="1837016"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STRENGTHS</a:t>
            </a:r>
            <a:endParaRPr lang="vi-VN" sz="2400" dirty="0">
              <a:solidFill>
                <a:srgbClr val="596E5B"/>
              </a:solidFill>
            </a:endParaRPr>
          </a:p>
        </p:txBody>
      </p:sp>
      <p:sp>
        <p:nvSpPr>
          <p:cNvPr id="20" name="Hộp Văn bản 19">
            <a:extLst>
              <a:ext uri="{FF2B5EF4-FFF2-40B4-BE49-F238E27FC236}">
                <a16:creationId xmlns:a16="http://schemas.microsoft.com/office/drawing/2014/main" id="{140CC6DF-9630-06CD-89AB-25B7450665C3}"/>
              </a:ext>
            </a:extLst>
          </p:cNvPr>
          <p:cNvSpPr txBox="1"/>
          <p:nvPr/>
        </p:nvSpPr>
        <p:spPr>
          <a:xfrm>
            <a:off x="6388518" y="8380113"/>
            <a:ext cx="5603858" cy="3542893"/>
          </a:xfrm>
          <a:prstGeom prst="rect">
            <a:avLst/>
          </a:prstGeom>
          <a:noFill/>
        </p:spPr>
        <p:txBody>
          <a:bodyPr wrap="square">
            <a:spAutoFit/>
          </a:bodyPr>
          <a:lstStyle/>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 system incorporates seamless file uploading, internet-based hosting, an agricultural detection model, and thorough error testing.</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 interface is improved based on instructor feedback for wider user suitability. Statistical indicators are carefully sourced and consulted with experts. Optimizing simple functions maximizes efficiency and effectiveness.</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Contains the basic functions used for trading </a:t>
            </a:r>
            <a:r>
              <a:rPr lang="en-US" sz="1800" kern="100" dirty="0" err="1">
                <a:effectLst/>
                <a:latin typeface="Intrepid" pitchFamily="2" charset="0"/>
                <a:ea typeface="Calibri" panose="020F0502020204030204" pitchFamily="34" charset="0"/>
              </a:rPr>
              <a:t>argicultural</a:t>
            </a:r>
            <a:r>
              <a:rPr lang="en-US" sz="1800" kern="100" dirty="0">
                <a:effectLst/>
                <a:latin typeface="Intrepid" pitchFamily="2" charset="0"/>
                <a:ea typeface="Calibri" panose="020F0502020204030204" pitchFamily="34" charset="0"/>
              </a:rPr>
              <a:t> products in the “Merchant” and “Farmer” side.</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9050664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Hình chữ nhật 12">
            <a:extLst>
              <a:ext uri="{FF2B5EF4-FFF2-40B4-BE49-F238E27FC236}">
                <a16:creationId xmlns:a16="http://schemas.microsoft.com/office/drawing/2014/main" id="{9FE7A1E8-5423-6ECC-D201-38D553037DD3}"/>
              </a:ext>
            </a:extLst>
          </p:cNvPr>
          <p:cNvSpPr/>
          <p:nvPr/>
        </p:nvSpPr>
        <p:spPr>
          <a:xfrm>
            <a:off x="768006" y="1698585"/>
            <a:ext cx="4849791" cy="3460830"/>
          </a:xfrm>
          <a:prstGeom prst="rect">
            <a:avLst/>
          </a:prstGeom>
          <a:gradFill flip="none" rotWithShape="1">
            <a:gsLst>
              <a:gs pos="0">
                <a:srgbClr val="7E9680"/>
              </a:gs>
              <a:gs pos="100000">
                <a:srgbClr val="596E5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7" name="Nhóm 16">
            <a:extLst>
              <a:ext uri="{FF2B5EF4-FFF2-40B4-BE49-F238E27FC236}">
                <a16:creationId xmlns:a16="http://schemas.microsoft.com/office/drawing/2014/main" id="{D8B5ED4D-8809-9C85-48FD-4330ACA604F5}"/>
              </a:ext>
            </a:extLst>
          </p:cNvPr>
          <p:cNvGrpSpPr/>
          <p:nvPr/>
        </p:nvGrpSpPr>
        <p:grpSpPr>
          <a:xfrm>
            <a:off x="-32923" y="823603"/>
            <a:ext cx="4612511" cy="5959438"/>
            <a:chOff x="175708" y="1016643"/>
            <a:chExt cx="4612511" cy="5959438"/>
          </a:xfrm>
        </p:grpSpPr>
        <p:pic>
          <p:nvPicPr>
            <p:cNvPr id="15" name="Hình ảnh 14">
              <a:extLst>
                <a:ext uri="{FF2B5EF4-FFF2-40B4-BE49-F238E27FC236}">
                  <a16:creationId xmlns:a16="http://schemas.microsoft.com/office/drawing/2014/main" id="{63D6F623-EDAF-238A-F7D0-50D8BFA795AD}"/>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335013" y="1016643"/>
              <a:ext cx="2907215" cy="4612511"/>
            </a:xfrm>
            <a:prstGeom prst="rect">
              <a:avLst/>
            </a:prstGeom>
          </p:spPr>
        </p:pic>
        <p:pic>
          <p:nvPicPr>
            <p:cNvPr id="16" name="Hình ảnh 15">
              <a:extLst>
                <a:ext uri="{FF2B5EF4-FFF2-40B4-BE49-F238E27FC236}">
                  <a16:creationId xmlns:a16="http://schemas.microsoft.com/office/drawing/2014/main" id="{B5706321-CD34-69A9-BA70-4374098BF264}"/>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5400000">
              <a:off x="1028356" y="3216218"/>
              <a:ext cx="2907215" cy="4612511"/>
            </a:xfrm>
            <a:prstGeom prst="rect">
              <a:avLst/>
            </a:prstGeom>
          </p:spPr>
        </p:pic>
      </p:grpSp>
      <p:sp>
        <p:nvSpPr>
          <p:cNvPr id="19" name="Hình chữ nhật 18">
            <a:extLst>
              <a:ext uri="{FF2B5EF4-FFF2-40B4-BE49-F238E27FC236}">
                <a16:creationId xmlns:a16="http://schemas.microsoft.com/office/drawing/2014/main" id="{D869620C-FD4C-196E-151B-4CA4091FA25B}"/>
              </a:ext>
            </a:extLst>
          </p:cNvPr>
          <p:cNvSpPr/>
          <p:nvPr/>
        </p:nvSpPr>
        <p:spPr>
          <a:xfrm>
            <a:off x="3393440" y="2229960"/>
            <a:ext cx="1120856" cy="1199040"/>
          </a:xfrm>
          <a:prstGeom prst="rect">
            <a:avLst/>
          </a:prstGeom>
          <a:solidFill>
            <a:srgbClr val="596E5B">
              <a:alpha val="9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Hình chữ nhật 17">
            <a:extLst>
              <a:ext uri="{FF2B5EF4-FFF2-40B4-BE49-F238E27FC236}">
                <a16:creationId xmlns:a16="http://schemas.microsoft.com/office/drawing/2014/main" id="{5ED8E273-5262-0EB1-C0E8-D6DC5AE7AB34}"/>
              </a:ext>
            </a:extLst>
          </p:cNvPr>
          <p:cNvSpPr/>
          <p:nvPr/>
        </p:nvSpPr>
        <p:spPr>
          <a:xfrm>
            <a:off x="3685958" y="2972379"/>
            <a:ext cx="1757680" cy="1493520"/>
          </a:xfrm>
          <a:prstGeom prst="rect">
            <a:avLst/>
          </a:prstGeom>
          <a:solidFill>
            <a:srgbClr val="1F352E">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1" name="Hình ảnh 10">
            <a:extLst>
              <a:ext uri="{FF2B5EF4-FFF2-40B4-BE49-F238E27FC236}">
                <a16:creationId xmlns:a16="http://schemas.microsoft.com/office/drawing/2014/main" id="{75791093-C0E6-5EF5-263B-204226B3DA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86383"/>
            <a:ext cx="5509548" cy="3673032"/>
          </a:xfrm>
          <a:prstGeom prst="rect">
            <a:avLst/>
          </a:prstGeom>
        </p:spPr>
      </p:pic>
      <p:sp>
        <p:nvSpPr>
          <p:cNvPr id="20" name="Hộp Văn bản 19">
            <a:extLst>
              <a:ext uri="{FF2B5EF4-FFF2-40B4-BE49-F238E27FC236}">
                <a16:creationId xmlns:a16="http://schemas.microsoft.com/office/drawing/2014/main" id="{D1D1DFEB-E05B-C8B3-2DFC-A955D5E967CA}"/>
              </a:ext>
            </a:extLst>
          </p:cNvPr>
          <p:cNvSpPr txBox="1"/>
          <p:nvPr/>
        </p:nvSpPr>
        <p:spPr>
          <a:xfrm>
            <a:off x="8271939" y="1024718"/>
            <a:ext cx="1837016"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STRENGTHS</a:t>
            </a:r>
            <a:endParaRPr lang="vi-VN" sz="2400" dirty="0">
              <a:solidFill>
                <a:srgbClr val="596E5B"/>
              </a:solidFill>
            </a:endParaRPr>
          </a:p>
        </p:txBody>
      </p:sp>
      <p:sp>
        <p:nvSpPr>
          <p:cNvPr id="22" name="Hộp Văn bản 21">
            <a:extLst>
              <a:ext uri="{FF2B5EF4-FFF2-40B4-BE49-F238E27FC236}">
                <a16:creationId xmlns:a16="http://schemas.microsoft.com/office/drawing/2014/main" id="{394C1F5C-A93B-28E9-CDDC-EB86CA4810B7}"/>
              </a:ext>
            </a:extLst>
          </p:cNvPr>
          <p:cNvSpPr txBox="1"/>
          <p:nvPr/>
        </p:nvSpPr>
        <p:spPr>
          <a:xfrm>
            <a:off x="5706539" y="1546557"/>
            <a:ext cx="5603858" cy="2653803"/>
          </a:xfrm>
          <a:prstGeom prst="rect">
            <a:avLst/>
          </a:prstGeom>
          <a:noFill/>
        </p:spPr>
        <p:txBody>
          <a:bodyPr wrap="square">
            <a:spAutoFit/>
          </a:bodyPr>
          <a:lstStyle/>
          <a:p>
            <a:pPr marL="285750" marR="0" indent="-285750">
              <a:lnSpc>
                <a:spcPct val="107000"/>
              </a:lnSpc>
              <a:spcBef>
                <a:spcPts val="0"/>
              </a:spcBef>
              <a:spcAft>
                <a:spcPts val="800"/>
              </a:spcAft>
              <a:buFont typeface="Arial" panose="020B0604020202020204" pitchFamily="34" charset="0"/>
              <a:buChar char="•"/>
            </a:pPr>
            <a:r>
              <a:rPr lang="en-US" kern="100" dirty="0">
                <a:effectLst/>
                <a:latin typeface="Intrepid" pitchFamily="2" charset="0"/>
                <a:ea typeface="Calibri" panose="020F0502020204030204" pitchFamily="34" charset="0"/>
              </a:rPr>
              <a:t>The system incorporates seamless file uploading, internet-based hosting, an agricultural detection model, and thorough error testing.</a:t>
            </a:r>
            <a:endParaRPr lang="vi-VN"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 interface is improved based on instructor feedback for wider user suitability</a:t>
            </a:r>
            <a:r>
              <a:rPr lang="en-US" sz="1800" kern="100">
                <a:effectLst/>
                <a:latin typeface="Intrepid" pitchFamily="2" charset="0"/>
                <a:ea typeface="Calibri" panose="020F0502020204030204" pitchFamily="34" charset="0"/>
              </a:rPr>
              <a:t>. </a:t>
            </a:r>
          </a:p>
          <a:p>
            <a:pPr marL="285750" marR="0" indent="-285750">
              <a:lnSpc>
                <a:spcPct val="107000"/>
              </a:lnSpc>
              <a:spcBef>
                <a:spcPts val="0"/>
              </a:spcBef>
              <a:spcAft>
                <a:spcPts val="800"/>
              </a:spcAft>
              <a:buFont typeface="Arial" panose="020B0604020202020204" pitchFamily="34" charset="0"/>
              <a:buChar char="•"/>
            </a:pPr>
            <a:r>
              <a:rPr lang="en-US" sz="1800" kern="100">
                <a:effectLst/>
                <a:latin typeface="Intrepid" pitchFamily="2" charset="0"/>
                <a:ea typeface="Calibri" panose="020F0502020204030204" pitchFamily="34" charset="0"/>
              </a:rPr>
              <a:t>Contains </a:t>
            </a:r>
            <a:r>
              <a:rPr lang="en-US" sz="1800" kern="100" dirty="0">
                <a:effectLst/>
                <a:latin typeface="Intrepid" pitchFamily="2" charset="0"/>
                <a:ea typeface="Calibri" panose="020F0502020204030204" pitchFamily="34" charset="0"/>
              </a:rPr>
              <a:t>the basic functions used for trading </a:t>
            </a:r>
            <a:r>
              <a:rPr lang="en-US" sz="1800" kern="100" dirty="0" err="1">
                <a:effectLst/>
                <a:latin typeface="Intrepid" pitchFamily="2" charset="0"/>
                <a:ea typeface="Calibri" panose="020F0502020204030204" pitchFamily="34" charset="0"/>
              </a:rPr>
              <a:t>argicultural</a:t>
            </a:r>
            <a:r>
              <a:rPr lang="en-US" sz="1800" kern="100" dirty="0">
                <a:effectLst/>
                <a:latin typeface="Intrepid" pitchFamily="2" charset="0"/>
                <a:ea typeface="Calibri" panose="020F0502020204030204" pitchFamily="34" charset="0"/>
              </a:rPr>
              <a:t> products in the “Merchant” and “Farmer” side.</a:t>
            </a:r>
            <a:endParaRPr lang="vi-VN" sz="1800" kern="100" dirty="0">
              <a:effectLst/>
              <a:latin typeface="Times New Roman" panose="02020603050405020304" pitchFamily="18" charset="0"/>
              <a:ea typeface="Calibri" panose="020F0502020204030204" pitchFamily="34" charset="0"/>
            </a:endParaRPr>
          </a:p>
        </p:txBody>
      </p:sp>
      <p:sp>
        <p:nvSpPr>
          <p:cNvPr id="23" name="!!Hình bình hành 10">
            <a:extLst>
              <a:ext uri="{FF2B5EF4-FFF2-40B4-BE49-F238E27FC236}">
                <a16:creationId xmlns:a16="http://schemas.microsoft.com/office/drawing/2014/main" id="{4385043C-15FC-383A-0777-D96D777B472A}"/>
              </a:ext>
            </a:extLst>
          </p:cNvPr>
          <p:cNvSpPr/>
          <p:nvPr/>
        </p:nvSpPr>
        <p:spPr>
          <a:xfrm flipH="1">
            <a:off x="-9824608" y="-77578"/>
            <a:ext cx="6052897" cy="7013156"/>
          </a:xfrm>
          <a:prstGeom prst="parallelogram">
            <a:avLst>
              <a:gd name="adj" fmla="val 55706"/>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4" name="Hình ảnh 23" descr="Miễn phí Người đàn ông Mặc áo Sơ Mi Dài Tay Màu Xám Trồng Lúa Ảnh lưu trữ">
            <a:extLst>
              <a:ext uri="{FF2B5EF4-FFF2-40B4-BE49-F238E27FC236}">
                <a16:creationId xmlns:a16="http://schemas.microsoft.com/office/drawing/2014/main" id="{6CD7E732-7B9D-27BC-5629-63001D5C5E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4594" t="4406" r="17725"/>
          <a:stretch>
            <a:fillRect/>
          </a:stretch>
        </p:blipFill>
        <p:spPr bwMode="auto">
          <a:xfrm>
            <a:off x="-9949431" y="1947930"/>
            <a:ext cx="2258585" cy="1851059"/>
          </a:xfrm>
          <a:custGeom>
            <a:avLst/>
            <a:gdLst>
              <a:gd name="connsiteX0" fmla="*/ 0 w 2258585"/>
              <a:gd name="connsiteY0" fmla="*/ 0 h 1851059"/>
              <a:gd name="connsiteX1" fmla="*/ 2258585 w 2258585"/>
              <a:gd name="connsiteY1" fmla="*/ 0 h 1851059"/>
              <a:gd name="connsiteX2" fmla="*/ 2258585 w 2258585"/>
              <a:gd name="connsiteY2" fmla="*/ 1851059 h 1851059"/>
              <a:gd name="connsiteX3" fmla="*/ 0 w 2258585"/>
              <a:gd name="connsiteY3" fmla="*/ 1851059 h 1851059"/>
            </a:gdLst>
            <a:ahLst/>
            <a:cxnLst>
              <a:cxn ang="0">
                <a:pos x="connsiteX0" y="connsiteY0"/>
              </a:cxn>
              <a:cxn ang="0">
                <a:pos x="connsiteX1" y="connsiteY1"/>
              </a:cxn>
              <a:cxn ang="0">
                <a:pos x="connsiteX2" y="connsiteY2"/>
              </a:cxn>
              <a:cxn ang="0">
                <a:pos x="connsiteX3" y="connsiteY3"/>
              </a:cxn>
            </a:cxnLst>
            <a:rect l="l" t="t" r="r" b="b"/>
            <a:pathLst>
              <a:path w="2258585" h="1851059">
                <a:moveTo>
                  <a:pt x="0" y="0"/>
                </a:moveTo>
                <a:lnTo>
                  <a:pt x="2258585" y="0"/>
                </a:lnTo>
                <a:lnTo>
                  <a:pt x="2258585" y="1851059"/>
                </a:lnTo>
                <a:lnTo>
                  <a:pt x="0" y="1851059"/>
                </a:lnTo>
                <a:close/>
              </a:path>
            </a:pathLst>
          </a:custGeom>
          <a:noFill/>
          <a:extLst>
            <a:ext uri="{909E8E84-426E-40DD-AFC4-6F175D3DCCD1}">
              <a14:hiddenFill xmlns:a14="http://schemas.microsoft.com/office/drawing/2010/main">
                <a:solidFill>
                  <a:srgbClr val="FFFFFF"/>
                </a:solidFill>
              </a14:hiddenFill>
            </a:ext>
          </a:extLst>
        </p:spPr>
      </p:pic>
      <p:pic>
        <p:nvPicPr>
          <p:cNvPr id="25" name="Hình ảnh 24" descr="Miễn phí Góc Nhìn Hàng đầu Của Cánh đồng Xanh Ảnh lưu trữ">
            <a:extLst>
              <a:ext uri="{FF2B5EF4-FFF2-40B4-BE49-F238E27FC236}">
                <a16:creationId xmlns:a16="http://schemas.microsoft.com/office/drawing/2014/main" id="{C98CE0A5-8955-2459-0733-59F7700AC31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85" t="5759" b="10348"/>
          <a:stretch>
            <a:fillRect/>
          </a:stretch>
        </p:blipFill>
        <p:spPr bwMode="auto">
          <a:xfrm>
            <a:off x="-11748502" y="3928398"/>
            <a:ext cx="4758447" cy="2660938"/>
          </a:xfrm>
          <a:custGeom>
            <a:avLst/>
            <a:gdLst>
              <a:gd name="connsiteX0" fmla="*/ 0 w 4758447"/>
              <a:gd name="connsiteY0" fmla="*/ 0 h 2660938"/>
              <a:gd name="connsiteX1" fmla="*/ 4758447 w 4758447"/>
              <a:gd name="connsiteY1" fmla="*/ 0 h 2660938"/>
              <a:gd name="connsiteX2" fmla="*/ 4758447 w 4758447"/>
              <a:gd name="connsiteY2" fmla="*/ 2660938 h 2660938"/>
              <a:gd name="connsiteX3" fmla="*/ 0 w 4758447"/>
              <a:gd name="connsiteY3" fmla="*/ 2660938 h 2660938"/>
            </a:gdLst>
            <a:ahLst/>
            <a:cxnLst>
              <a:cxn ang="0">
                <a:pos x="connsiteX0" y="connsiteY0"/>
              </a:cxn>
              <a:cxn ang="0">
                <a:pos x="connsiteX1" y="connsiteY1"/>
              </a:cxn>
              <a:cxn ang="0">
                <a:pos x="connsiteX2" y="connsiteY2"/>
              </a:cxn>
              <a:cxn ang="0">
                <a:pos x="connsiteX3" y="connsiteY3"/>
              </a:cxn>
            </a:cxnLst>
            <a:rect l="l" t="t" r="r" b="b"/>
            <a:pathLst>
              <a:path w="4758447" h="2660938">
                <a:moveTo>
                  <a:pt x="0" y="0"/>
                </a:moveTo>
                <a:lnTo>
                  <a:pt x="4758447" y="0"/>
                </a:lnTo>
                <a:lnTo>
                  <a:pt x="4758447" y="2660938"/>
                </a:lnTo>
                <a:lnTo>
                  <a:pt x="0" y="2660938"/>
                </a:lnTo>
                <a:close/>
              </a:path>
            </a:pathLst>
          </a:custGeom>
          <a:noFill/>
          <a:extLst>
            <a:ext uri="{909E8E84-426E-40DD-AFC4-6F175D3DCCD1}">
              <a14:hiddenFill xmlns:a14="http://schemas.microsoft.com/office/drawing/2010/main">
                <a:solidFill>
                  <a:srgbClr val="FFFFFF"/>
                </a:solidFill>
              </a14:hiddenFill>
            </a:ext>
          </a:extLst>
        </p:spPr>
      </p:pic>
      <p:pic>
        <p:nvPicPr>
          <p:cNvPr id="26" name="Hình ảnh 25" descr="Miễn phí Người đàn ông đứng Trên đồng Cỏ Xanh Dưới Bầu Trời Trắng Ảnh lưu trữ">
            <a:extLst>
              <a:ext uri="{FF2B5EF4-FFF2-40B4-BE49-F238E27FC236}">
                <a16:creationId xmlns:a16="http://schemas.microsoft.com/office/drawing/2014/main" id="{1525808D-4D2C-0EEE-2FDD-6C593180CC4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l="75" t="35508" r="1120" b="12356"/>
          <a:stretch>
            <a:fillRect/>
          </a:stretch>
        </p:blipFill>
        <p:spPr bwMode="auto">
          <a:xfrm>
            <a:off x="-8887505" y="155156"/>
            <a:ext cx="4762500" cy="1673644"/>
          </a:xfrm>
          <a:custGeom>
            <a:avLst/>
            <a:gdLst>
              <a:gd name="connsiteX0" fmla="*/ 0 w 4762500"/>
              <a:gd name="connsiteY0" fmla="*/ 0 h 1673644"/>
              <a:gd name="connsiteX1" fmla="*/ 4762500 w 4762500"/>
              <a:gd name="connsiteY1" fmla="*/ 0 h 1673644"/>
              <a:gd name="connsiteX2" fmla="*/ 4762500 w 4762500"/>
              <a:gd name="connsiteY2" fmla="*/ 1673644 h 1673644"/>
              <a:gd name="connsiteX3" fmla="*/ 0 w 4762500"/>
              <a:gd name="connsiteY3" fmla="*/ 1673644 h 1673644"/>
            </a:gdLst>
            <a:ahLst/>
            <a:cxnLst>
              <a:cxn ang="0">
                <a:pos x="connsiteX0" y="connsiteY0"/>
              </a:cxn>
              <a:cxn ang="0">
                <a:pos x="connsiteX1" y="connsiteY1"/>
              </a:cxn>
              <a:cxn ang="0">
                <a:pos x="connsiteX2" y="connsiteY2"/>
              </a:cxn>
              <a:cxn ang="0">
                <a:pos x="connsiteX3" y="connsiteY3"/>
              </a:cxn>
            </a:cxnLst>
            <a:rect l="l" t="t" r="r" b="b"/>
            <a:pathLst>
              <a:path w="4762500" h="1673644">
                <a:moveTo>
                  <a:pt x="0" y="0"/>
                </a:moveTo>
                <a:lnTo>
                  <a:pt x="4762500" y="0"/>
                </a:lnTo>
                <a:lnTo>
                  <a:pt x="4762500" y="1673644"/>
                </a:lnTo>
                <a:lnTo>
                  <a:pt x="0" y="1673644"/>
                </a:lnTo>
                <a:close/>
              </a:path>
            </a:pathLst>
          </a:custGeom>
          <a:noFill/>
          <a:extLst>
            <a:ext uri="{909E8E84-426E-40DD-AFC4-6F175D3DCCD1}">
              <a14:hiddenFill xmlns:a14="http://schemas.microsoft.com/office/drawing/2010/main">
                <a:solidFill>
                  <a:srgbClr val="FFFFFF"/>
                </a:solidFill>
              </a14:hiddenFill>
            </a:ext>
          </a:extLst>
        </p:spPr>
      </p:pic>
      <p:pic>
        <p:nvPicPr>
          <p:cNvPr id="27" name="Hình ảnh 26" descr="Miễn phí Người đàn ông Mặc áo Sơ Mi Thể Thao Có Cổ Màu Xanh Trắng Và Mũ đen Ảnh lưu trữ">
            <a:extLst>
              <a:ext uri="{FF2B5EF4-FFF2-40B4-BE49-F238E27FC236}">
                <a16:creationId xmlns:a16="http://schemas.microsoft.com/office/drawing/2014/main" id="{F1518956-8C70-4F88-0C67-00C6B74128A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l="22727" t="13272" r="1143"/>
          <a:stretch>
            <a:fillRect/>
          </a:stretch>
        </p:blipFill>
        <p:spPr bwMode="auto">
          <a:xfrm>
            <a:off x="-5446924" y="1947929"/>
            <a:ext cx="2381250" cy="1812122"/>
          </a:xfrm>
          <a:custGeom>
            <a:avLst/>
            <a:gdLst>
              <a:gd name="connsiteX0" fmla="*/ 0 w 2381250"/>
              <a:gd name="connsiteY0" fmla="*/ 0 h 1812122"/>
              <a:gd name="connsiteX1" fmla="*/ 2381250 w 2381250"/>
              <a:gd name="connsiteY1" fmla="*/ 0 h 1812122"/>
              <a:gd name="connsiteX2" fmla="*/ 2381250 w 2381250"/>
              <a:gd name="connsiteY2" fmla="*/ 1812122 h 1812122"/>
              <a:gd name="connsiteX3" fmla="*/ 0 w 2381250"/>
              <a:gd name="connsiteY3" fmla="*/ 1812122 h 1812122"/>
            </a:gdLst>
            <a:ahLst/>
            <a:cxnLst>
              <a:cxn ang="0">
                <a:pos x="connsiteX0" y="connsiteY0"/>
              </a:cxn>
              <a:cxn ang="0">
                <a:pos x="connsiteX1" y="connsiteY1"/>
              </a:cxn>
              <a:cxn ang="0">
                <a:pos x="connsiteX2" y="connsiteY2"/>
              </a:cxn>
              <a:cxn ang="0">
                <a:pos x="connsiteX3" y="connsiteY3"/>
              </a:cxn>
            </a:cxnLst>
            <a:rect l="l" t="t" r="r" b="b"/>
            <a:pathLst>
              <a:path w="2381250" h="1812122">
                <a:moveTo>
                  <a:pt x="0" y="0"/>
                </a:moveTo>
                <a:lnTo>
                  <a:pt x="2381250" y="0"/>
                </a:lnTo>
                <a:lnTo>
                  <a:pt x="2381250" y="1812122"/>
                </a:lnTo>
                <a:lnTo>
                  <a:pt x="0" y="1812122"/>
                </a:lnTo>
                <a:close/>
              </a:path>
            </a:pathLst>
          </a:custGeom>
          <a:noFill/>
          <a:extLst>
            <a:ext uri="{909E8E84-426E-40DD-AFC4-6F175D3DCCD1}">
              <a14:hiddenFill xmlns:a14="http://schemas.microsoft.com/office/drawing/2010/main">
                <a:solidFill>
                  <a:srgbClr val="FFFFFF"/>
                </a:solidFill>
              </a14:hiddenFill>
            </a:ext>
          </a:extLst>
        </p:spPr>
      </p:pic>
      <p:sp>
        <p:nvSpPr>
          <p:cNvPr id="28" name="Hình bình hành 27">
            <a:extLst>
              <a:ext uri="{FF2B5EF4-FFF2-40B4-BE49-F238E27FC236}">
                <a16:creationId xmlns:a16="http://schemas.microsoft.com/office/drawing/2014/main" id="{8A09222A-52CB-4BA7-3810-09EBDFAE279B}"/>
              </a:ext>
            </a:extLst>
          </p:cNvPr>
          <p:cNvSpPr/>
          <p:nvPr/>
        </p:nvSpPr>
        <p:spPr>
          <a:xfrm flipH="1">
            <a:off x="-6557425" y="-155156"/>
            <a:ext cx="5754464" cy="7013156"/>
          </a:xfrm>
          <a:prstGeom prst="parallelogram">
            <a:avLst>
              <a:gd name="adj" fmla="val 93880"/>
            </a:avLst>
          </a:prstGeom>
          <a:solidFill>
            <a:srgbClr val="7E9680">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9" name="Hình bình hành 28">
            <a:extLst>
              <a:ext uri="{FF2B5EF4-FFF2-40B4-BE49-F238E27FC236}">
                <a16:creationId xmlns:a16="http://schemas.microsoft.com/office/drawing/2014/main" id="{1ABC2EA8-84AF-F4D6-AF27-180D9D2BEB67}"/>
              </a:ext>
            </a:extLst>
          </p:cNvPr>
          <p:cNvSpPr/>
          <p:nvPr/>
        </p:nvSpPr>
        <p:spPr>
          <a:xfrm flipH="1">
            <a:off x="-8892433" y="134332"/>
            <a:ext cx="4160226" cy="6434180"/>
          </a:xfrm>
          <a:prstGeom prst="parallelogram">
            <a:avLst>
              <a:gd name="adj" fmla="val 54560"/>
            </a:avLst>
          </a:prstGeom>
          <a:solidFill>
            <a:srgbClr val="596E5B">
              <a:alpha val="5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Hình bình hành 29">
            <a:extLst>
              <a:ext uri="{FF2B5EF4-FFF2-40B4-BE49-F238E27FC236}">
                <a16:creationId xmlns:a16="http://schemas.microsoft.com/office/drawing/2014/main" id="{6F1BE505-D08B-C1D3-51BC-3961CB7CCDCA}"/>
              </a:ext>
            </a:extLst>
          </p:cNvPr>
          <p:cNvSpPr/>
          <p:nvPr/>
        </p:nvSpPr>
        <p:spPr>
          <a:xfrm flipH="1">
            <a:off x="-12646822" y="991978"/>
            <a:ext cx="3802919" cy="7013156"/>
          </a:xfrm>
          <a:prstGeom prst="parallelogram">
            <a:avLst>
              <a:gd name="adj" fmla="val 93880"/>
            </a:avLst>
          </a:prstGeom>
          <a:solidFill>
            <a:srgbClr val="7E968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Hộp Văn bản 30">
            <a:extLst>
              <a:ext uri="{FF2B5EF4-FFF2-40B4-BE49-F238E27FC236}">
                <a16:creationId xmlns:a16="http://schemas.microsoft.com/office/drawing/2014/main" id="{77CA6C13-2E9B-9359-9E8A-C299F0C3A4A6}"/>
              </a:ext>
            </a:extLst>
          </p:cNvPr>
          <p:cNvSpPr txBox="1"/>
          <p:nvPr/>
        </p:nvSpPr>
        <p:spPr>
          <a:xfrm>
            <a:off x="12496696" y="656873"/>
            <a:ext cx="273741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ACHIEVED RESULT</a:t>
            </a:r>
            <a:endParaRPr lang="vi-VN" sz="2400" dirty="0">
              <a:solidFill>
                <a:srgbClr val="596E5B"/>
              </a:solidFill>
            </a:endParaRPr>
          </a:p>
        </p:txBody>
      </p:sp>
      <p:sp>
        <p:nvSpPr>
          <p:cNvPr id="32" name="Hộp Văn bản 31">
            <a:extLst>
              <a:ext uri="{FF2B5EF4-FFF2-40B4-BE49-F238E27FC236}">
                <a16:creationId xmlns:a16="http://schemas.microsoft.com/office/drawing/2014/main" id="{B79BCD05-8470-CB88-6319-1BB8646A6366}"/>
              </a:ext>
            </a:extLst>
          </p:cNvPr>
          <p:cNvSpPr txBox="1"/>
          <p:nvPr/>
        </p:nvSpPr>
        <p:spPr>
          <a:xfrm>
            <a:off x="12485283" y="1240537"/>
            <a:ext cx="5724028" cy="4640886"/>
          </a:xfrm>
          <a:prstGeom prst="rect">
            <a:avLst/>
          </a:prstGeom>
          <a:noFill/>
        </p:spPr>
        <p:txBody>
          <a:bodyPr wrap="square">
            <a:spAutoFit/>
          </a:bodyPr>
          <a:lstStyle/>
          <a:p>
            <a:pPr marL="0" marR="0">
              <a:lnSpc>
                <a:spcPct val="107000"/>
              </a:lnSpc>
              <a:spcBef>
                <a:spcPts val="0"/>
              </a:spcBef>
              <a:spcAft>
                <a:spcPts val="800"/>
              </a:spcAft>
            </a:pPr>
            <a:r>
              <a:rPr lang="en-US" sz="1800" i="1" kern="100">
                <a:effectLst/>
                <a:latin typeface="Intrepid" pitchFamily="2" charset="0"/>
                <a:ea typeface="Calibri" panose="020F0502020204030204" pitchFamily="34" charset="0"/>
              </a:rPr>
              <a:t>The system:</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 backend program ensures the fulfillment of required APIs for frontend and mobile applications.</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 admin website includes features for user monitoring, management, product and category management, and sales data analytics.</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 mobile app caters to merchants, allowing them to view and order products, as well as access additional features like chat, information updates, and news reading. Notifications are sent for important events.</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 website supports farmers in managing agricultural products and orders. Users can log in, update product information, and handle orders, including viewing and confirming them.</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4444389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Hình chữ nhật 12">
            <a:extLst>
              <a:ext uri="{FF2B5EF4-FFF2-40B4-BE49-F238E27FC236}">
                <a16:creationId xmlns:a16="http://schemas.microsoft.com/office/drawing/2014/main" id="{9FE7A1E8-5423-6ECC-D201-38D553037DD3}"/>
              </a:ext>
            </a:extLst>
          </p:cNvPr>
          <p:cNvSpPr/>
          <p:nvPr/>
        </p:nvSpPr>
        <p:spPr>
          <a:xfrm>
            <a:off x="1246209" y="1698585"/>
            <a:ext cx="4849791" cy="3460830"/>
          </a:xfrm>
          <a:prstGeom prst="rect">
            <a:avLst/>
          </a:prstGeom>
          <a:gradFill flip="none" rotWithShape="1">
            <a:gsLst>
              <a:gs pos="0">
                <a:srgbClr val="7E9680"/>
              </a:gs>
              <a:gs pos="100000">
                <a:srgbClr val="596E5B"/>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7" name="Nhóm 16">
            <a:extLst>
              <a:ext uri="{FF2B5EF4-FFF2-40B4-BE49-F238E27FC236}">
                <a16:creationId xmlns:a16="http://schemas.microsoft.com/office/drawing/2014/main" id="{D8B5ED4D-8809-9C85-48FD-4330ACA604F5}"/>
              </a:ext>
            </a:extLst>
          </p:cNvPr>
          <p:cNvGrpSpPr/>
          <p:nvPr/>
        </p:nvGrpSpPr>
        <p:grpSpPr>
          <a:xfrm>
            <a:off x="-32923" y="823603"/>
            <a:ext cx="4612511" cy="5959438"/>
            <a:chOff x="175708" y="1016643"/>
            <a:chExt cx="4612511" cy="5959438"/>
          </a:xfrm>
        </p:grpSpPr>
        <p:pic>
          <p:nvPicPr>
            <p:cNvPr id="15" name="Hình ảnh 14">
              <a:extLst>
                <a:ext uri="{FF2B5EF4-FFF2-40B4-BE49-F238E27FC236}">
                  <a16:creationId xmlns:a16="http://schemas.microsoft.com/office/drawing/2014/main" id="{63D6F623-EDAF-238A-F7D0-50D8BFA795AD}"/>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335013" y="1016643"/>
              <a:ext cx="2907215" cy="4612511"/>
            </a:xfrm>
            <a:prstGeom prst="rect">
              <a:avLst/>
            </a:prstGeom>
          </p:spPr>
        </p:pic>
        <p:pic>
          <p:nvPicPr>
            <p:cNvPr id="16" name="Hình ảnh 15">
              <a:extLst>
                <a:ext uri="{FF2B5EF4-FFF2-40B4-BE49-F238E27FC236}">
                  <a16:creationId xmlns:a16="http://schemas.microsoft.com/office/drawing/2014/main" id="{B5706321-CD34-69A9-BA70-4374098BF264}"/>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rot="5400000">
              <a:off x="1028356" y="3216218"/>
              <a:ext cx="2907215" cy="4612511"/>
            </a:xfrm>
            <a:prstGeom prst="rect">
              <a:avLst/>
            </a:prstGeom>
          </p:spPr>
        </p:pic>
      </p:grpSp>
      <p:sp>
        <p:nvSpPr>
          <p:cNvPr id="19" name="Hình chữ nhật 18">
            <a:extLst>
              <a:ext uri="{FF2B5EF4-FFF2-40B4-BE49-F238E27FC236}">
                <a16:creationId xmlns:a16="http://schemas.microsoft.com/office/drawing/2014/main" id="{D869620C-FD4C-196E-151B-4CA4091FA25B}"/>
              </a:ext>
            </a:extLst>
          </p:cNvPr>
          <p:cNvSpPr/>
          <p:nvPr/>
        </p:nvSpPr>
        <p:spPr>
          <a:xfrm>
            <a:off x="3393440" y="2229960"/>
            <a:ext cx="1120856" cy="1199040"/>
          </a:xfrm>
          <a:prstGeom prst="rect">
            <a:avLst/>
          </a:prstGeom>
          <a:solidFill>
            <a:srgbClr val="596E5B">
              <a:alpha val="9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Hình chữ nhật 17">
            <a:extLst>
              <a:ext uri="{FF2B5EF4-FFF2-40B4-BE49-F238E27FC236}">
                <a16:creationId xmlns:a16="http://schemas.microsoft.com/office/drawing/2014/main" id="{5ED8E273-5262-0EB1-C0E8-D6DC5AE7AB34}"/>
              </a:ext>
            </a:extLst>
          </p:cNvPr>
          <p:cNvSpPr/>
          <p:nvPr/>
        </p:nvSpPr>
        <p:spPr>
          <a:xfrm>
            <a:off x="3685958" y="2972379"/>
            <a:ext cx="1757680" cy="1493520"/>
          </a:xfrm>
          <a:prstGeom prst="rect">
            <a:avLst/>
          </a:prstGeom>
          <a:solidFill>
            <a:srgbClr val="1F352E">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1" name="Hình ảnh 10">
            <a:extLst>
              <a:ext uri="{FF2B5EF4-FFF2-40B4-BE49-F238E27FC236}">
                <a16:creationId xmlns:a16="http://schemas.microsoft.com/office/drawing/2014/main" id="{75791093-C0E6-5EF5-263B-204226B3DA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6452" y="1486383"/>
            <a:ext cx="5509548" cy="3673032"/>
          </a:xfrm>
          <a:prstGeom prst="rect">
            <a:avLst/>
          </a:prstGeom>
        </p:spPr>
      </p:pic>
      <p:sp>
        <p:nvSpPr>
          <p:cNvPr id="20" name="Hộp Văn bản 19">
            <a:extLst>
              <a:ext uri="{FF2B5EF4-FFF2-40B4-BE49-F238E27FC236}">
                <a16:creationId xmlns:a16="http://schemas.microsoft.com/office/drawing/2014/main" id="{D1D1DFEB-E05B-C8B3-2DFC-A955D5E967CA}"/>
              </a:ext>
            </a:extLst>
          </p:cNvPr>
          <p:cNvSpPr txBox="1"/>
          <p:nvPr/>
        </p:nvSpPr>
        <p:spPr>
          <a:xfrm>
            <a:off x="8271939" y="1024718"/>
            <a:ext cx="1837016"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STRENGTHS</a:t>
            </a:r>
            <a:endParaRPr lang="vi-VN" sz="2400" dirty="0">
              <a:solidFill>
                <a:srgbClr val="596E5B"/>
              </a:solidFill>
            </a:endParaRPr>
          </a:p>
        </p:txBody>
      </p:sp>
      <p:sp>
        <p:nvSpPr>
          <p:cNvPr id="3" name="Hộp Văn bản 2">
            <a:extLst>
              <a:ext uri="{FF2B5EF4-FFF2-40B4-BE49-F238E27FC236}">
                <a16:creationId xmlns:a16="http://schemas.microsoft.com/office/drawing/2014/main" id="{F665B592-9B52-5D07-732A-F591D2EE1894}"/>
              </a:ext>
            </a:extLst>
          </p:cNvPr>
          <p:cNvSpPr txBox="1"/>
          <p:nvPr/>
        </p:nvSpPr>
        <p:spPr>
          <a:xfrm>
            <a:off x="6501493" y="1604398"/>
            <a:ext cx="5377907" cy="3645485"/>
          </a:xfrm>
          <a:prstGeom prst="rect">
            <a:avLst/>
          </a:prstGeom>
          <a:noFill/>
        </p:spPr>
        <p:txBody>
          <a:bodyPr wrap="square">
            <a:spAutoFit/>
          </a:bodyPr>
          <a:lstStyle/>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There will be some functions that used to support for the trading.</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Collecting data to show the price to the users so they can know about the price in the market right now.</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Notifications will be sent to the user’s phone to make sure they will notice when there is an event to their orders.</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Fruit detection helps users identify different types of fruits, facilitating the easy recording of information through images using a pre-trained model.</a:t>
            </a:r>
            <a:endParaRPr lang="vi-VN" sz="1800" kern="100" dirty="0">
              <a:effectLst/>
              <a:latin typeface="Times New Roman" panose="02020603050405020304" pitchFamily="18" charset="0"/>
              <a:ea typeface="Calibri" panose="020F0502020204030204" pitchFamily="34" charset="0"/>
            </a:endParaRPr>
          </a:p>
        </p:txBody>
      </p:sp>
      <p:sp>
        <p:nvSpPr>
          <p:cNvPr id="2" name="Hộp Văn bản 1">
            <a:extLst>
              <a:ext uri="{FF2B5EF4-FFF2-40B4-BE49-F238E27FC236}">
                <a16:creationId xmlns:a16="http://schemas.microsoft.com/office/drawing/2014/main" id="{702999B8-46D0-B1B4-01F2-95C885361E77}"/>
              </a:ext>
            </a:extLst>
          </p:cNvPr>
          <p:cNvSpPr txBox="1"/>
          <p:nvPr/>
        </p:nvSpPr>
        <p:spPr>
          <a:xfrm>
            <a:off x="14242980" y="1612803"/>
            <a:ext cx="5603858" cy="2653803"/>
          </a:xfrm>
          <a:prstGeom prst="rect">
            <a:avLst/>
          </a:prstGeom>
          <a:noFill/>
        </p:spPr>
        <p:txBody>
          <a:bodyPr wrap="square">
            <a:spAutoFit/>
          </a:bodyPr>
          <a:lstStyle/>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 system incorporates seamless file uploading, internet-based hosting, an agricultural detection model, and thorough error testing.</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 interface is improved based on instructor feedback for wider user suitability</a:t>
            </a:r>
            <a:r>
              <a:rPr lang="en-US" sz="1800" kern="100">
                <a:effectLst/>
                <a:latin typeface="Intrepid" pitchFamily="2" charset="0"/>
                <a:ea typeface="Calibri" panose="020F0502020204030204" pitchFamily="34" charset="0"/>
              </a:rPr>
              <a:t>. </a:t>
            </a:r>
          </a:p>
          <a:p>
            <a:pPr marL="285750" marR="0" indent="-285750">
              <a:lnSpc>
                <a:spcPct val="107000"/>
              </a:lnSpc>
              <a:spcBef>
                <a:spcPts val="0"/>
              </a:spcBef>
              <a:spcAft>
                <a:spcPts val="800"/>
              </a:spcAft>
              <a:buFont typeface="Arial" panose="020B0604020202020204" pitchFamily="34" charset="0"/>
              <a:buChar char="•"/>
            </a:pPr>
            <a:r>
              <a:rPr lang="en-US" sz="1800" kern="100">
                <a:effectLst/>
                <a:latin typeface="Intrepid" pitchFamily="2" charset="0"/>
                <a:ea typeface="Calibri" panose="020F0502020204030204" pitchFamily="34" charset="0"/>
              </a:rPr>
              <a:t>Contains </a:t>
            </a:r>
            <a:r>
              <a:rPr lang="en-US" sz="1800" kern="100" dirty="0">
                <a:effectLst/>
                <a:latin typeface="Intrepid" pitchFamily="2" charset="0"/>
                <a:ea typeface="Calibri" panose="020F0502020204030204" pitchFamily="34" charset="0"/>
              </a:rPr>
              <a:t>the basic functions used for trading </a:t>
            </a:r>
            <a:r>
              <a:rPr lang="en-US" sz="1800" kern="100" dirty="0" err="1">
                <a:effectLst/>
                <a:latin typeface="Intrepid" pitchFamily="2" charset="0"/>
                <a:ea typeface="Calibri" panose="020F0502020204030204" pitchFamily="34" charset="0"/>
              </a:rPr>
              <a:t>argicultural</a:t>
            </a:r>
            <a:r>
              <a:rPr lang="en-US" sz="1800" kern="100" dirty="0">
                <a:effectLst/>
                <a:latin typeface="Intrepid" pitchFamily="2" charset="0"/>
                <a:ea typeface="Calibri" panose="020F0502020204030204" pitchFamily="34" charset="0"/>
              </a:rPr>
              <a:t> products in the “Merchant” and “Farmer” side.</a:t>
            </a:r>
            <a:endParaRPr lang="vi-VN" sz="1800" kern="100" dirty="0">
              <a:effectLst/>
              <a:latin typeface="Times New Roman" panose="02020603050405020304" pitchFamily="18" charset="0"/>
              <a:ea typeface="Calibri" panose="020F0502020204030204" pitchFamily="34" charset="0"/>
            </a:endParaRPr>
          </a:p>
        </p:txBody>
      </p:sp>
      <p:pic>
        <p:nvPicPr>
          <p:cNvPr id="4" name="!!hinh" descr="Miễn phí Máy Kéo Phay Xanh Trên Không Ảnh lưu trữ">
            <a:extLst>
              <a:ext uri="{FF2B5EF4-FFF2-40B4-BE49-F238E27FC236}">
                <a16:creationId xmlns:a16="http://schemas.microsoft.com/office/drawing/2014/main" id="{222BEBFF-CB34-3A69-CE36-3ACF83E3254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4184" r="2554" b="5168"/>
          <a:stretch/>
        </p:blipFill>
        <p:spPr bwMode="auto">
          <a:xfrm>
            <a:off x="12732081" y="2450770"/>
            <a:ext cx="3142029" cy="2708646"/>
          </a:xfrm>
          <a:custGeom>
            <a:avLst/>
            <a:gdLst>
              <a:gd name="connsiteX0" fmla="*/ 1850447 w 3700893"/>
              <a:gd name="connsiteY0" fmla="*/ 0 h 3190425"/>
              <a:gd name="connsiteX1" fmla="*/ 3700893 w 3700893"/>
              <a:gd name="connsiteY1" fmla="*/ 3190425 h 3190425"/>
              <a:gd name="connsiteX2" fmla="*/ 0 w 3700893"/>
              <a:gd name="connsiteY2" fmla="*/ 3190425 h 3190425"/>
            </a:gdLst>
            <a:ahLst/>
            <a:cxnLst>
              <a:cxn ang="0">
                <a:pos x="connsiteX0" y="connsiteY0"/>
              </a:cxn>
              <a:cxn ang="0">
                <a:pos x="connsiteX1" y="connsiteY1"/>
              </a:cxn>
              <a:cxn ang="0">
                <a:pos x="connsiteX2" y="connsiteY2"/>
              </a:cxn>
            </a:cxnLst>
            <a:rect l="l" t="t" r="r" b="b"/>
            <a:pathLst>
              <a:path w="3700893" h="3190425">
                <a:moveTo>
                  <a:pt x="1850447" y="0"/>
                </a:moveTo>
                <a:lnTo>
                  <a:pt x="3700893" y="3190425"/>
                </a:lnTo>
                <a:lnTo>
                  <a:pt x="0" y="3190425"/>
                </a:lnTo>
                <a:close/>
              </a:path>
            </a:pathLst>
          </a:custGeom>
          <a:noFill/>
          <a:extLst>
            <a:ext uri="{909E8E84-426E-40DD-AFC4-6F175D3DCCD1}">
              <a14:hiddenFill xmlns:a14="http://schemas.microsoft.com/office/drawing/2010/main">
                <a:solidFill>
                  <a:srgbClr val="FFFFFF"/>
                </a:solidFill>
              </a14:hiddenFill>
            </a:ext>
          </a:extLst>
        </p:spPr>
      </p:pic>
      <p:sp>
        <p:nvSpPr>
          <p:cNvPr id="5" name="!!Tam giác Cân 5">
            <a:extLst>
              <a:ext uri="{FF2B5EF4-FFF2-40B4-BE49-F238E27FC236}">
                <a16:creationId xmlns:a16="http://schemas.microsoft.com/office/drawing/2014/main" id="{9F8F0514-09FD-BCF8-4A92-F585FCBEDF81}"/>
              </a:ext>
            </a:extLst>
          </p:cNvPr>
          <p:cNvSpPr/>
          <p:nvPr/>
        </p:nvSpPr>
        <p:spPr>
          <a:xfrm rot="4500000">
            <a:off x="8598598" y="5313189"/>
            <a:ext cx="565689" cy="487663"/>
          </a:xfrm>
          <a:prstGeom prst="triangle">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6" name="!!hinh" descr="Miễn phí Máy Kéo Phay Xanh Trên Không Ảnh lưu trữ">
            <a:extLst>
              <a:ext uri="{FF2B5EF4-FFF2-40B4-BE49-F238E27FC236}">
                <a16:creationId xmlns:a16="http://schemas.microsoft.com/office/drawing/2014/main" id="{F80E2153-86CD-AE35-18BB-AE474119209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150" t="35275" r="55771" b="808"/>
          <a:stretch/>
        </p:blipFill>
        <p:spPr bwMode="auto">
          <a:xfrm>
            <a:off x="14758435" y="3858965"/>
            <a:ext cx="2351699" cy="2027326"/>
          </a:xfrm>
          <a:custGeom>
            <a:avLst/>
            <a:gdLst>
              <a:gd name="connsiteX0" fmla="*/ 1175850 w 2351699"/>
              <a:gd name="connsiteY0" fmla="*/ 0 h 2027326"/>
              <a:gd name="connsiteX1" fmla="*/ 2351699 w 2351699"/>
              <a:gd name="connsiteY1" fmla="*/ 2027326 h 2027326"/>
              <a:gd name="connsiteX2" fmla="*/ 0 w 2351699"/>
              <a:gd name="connsiteY2" fmla="*/ 2027326 h 2027326"/>
            </a:gdLst>
            <a:ahLst/>
            <a:cxnLst>
              <a:cxn ang="0">
                <a:pos x="connsiteX0" y="connsiteY0"/>
              </a:cxn>
              <a:cxn ang="0">
                <a:pos x="connsiteX1" y="connsiteY1"/>
              </a:cxn>
              <a:cxn ang="0">
                <a:pos x="connsiteX2" y="connsiteY2"/>
              </a:cxn>
            </a:cxnLst>
            <a:rect l="l" t="t" r="r" b="b"/>
            <a:pathLst>
              <a:path w="2351699" h="2027326">
                <a:moveTo>
                  <a:pt x="1175850" y="0"/>
                </a:moveTo>
                <a:lnTo>
                  <a:pt x="2351699" y="2027326"/>
                </a:lnTo>
                <a:lnTo>
                  <a:pt x="0" y="2027326"/>
                </a:lnTo>
                <a:close/>
              </a:path>
            </a:pathLst>
          </a:custGeom>
          <a:noFill/>
          <a:ln w="76200">
            <a:solidFill>
              <a:schemeClr val="bg1"/>
            </a:solidFill>
          </a:ln>
          <a:extLst>
            <a:ext uri="{909E8E84-426E-40DD-AFC4-6F175D3DCCD1}">
              <a14:hiddenFill xmlns:a14="http://schemas.microsoft.com/office/drawing/2010/main">
                <a:solidFill>
                  <a:srgbClr val="FFFFFF"/>
                </a:solidFill>
              </a14:hiddenFill>
            </a:ext>
          </a:extLst>
        </p:spPr>
      </p:pic>
      <p:sp>
        <p:nvSpPr>
          <p:cNvPr id="7" name="!!Tam giác Cân 6">
            <a:extLst>
              <a:ext uri="{FF2B5EF4-FFF2-40B4-BE49-F238E27FC236}">
                <a16:creationId xmlns:a16="http://schemas.microsoft.com/office/drawing/2014/main" id="{058F05F4-FDD0-F0C8-5856-8A0BFB901B16}"/>
              </a:ext>
            </a:extLst>
          </p:cNvPr>
          <p:cNvSpPr/>
          <p:nvPr/>
        </p:nvSpPr>
        <p:spPr>
          <a:xfrm rot="14695716">
            <a:off x="11334342" y="1074598"/>
            <a:ext cx="721133" cy="621666"/>
          </a:xfrm>
          <a:prstGeom prst="triangle">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8" name="!!Tam giác Cân 7">
            <a:extLst>
              <a:ext uri="{FF2B5EF4-FFF2-40B4-BE49-F238E27FC236}">
                <a16:creationId xmlns:a16="http://schemas.microsoft.com/office/drawing/2014/main" id="{1C579E2E-B762-AF65-4B92-64F3356FEE82}"/>
              </a:ext>
            </a:extLst>
          </p:cNvPr>
          <p:cNvSpPr/>
          <p:nvPr/>
        </p:nvSpPr>
        <p:spPr>
          <a:xfrm rot="6617140">
            <a:off x="7683480" y="2075828"/>
            <a:ext cx="1275412" cy="1099493"/>
          </a:xfrm>
          <a:prstGeom prst="triangle">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Hộp Văn bản 8">
            <a:extLst>
              <a:ext uri="{FF2B5EF4-FFF2-40B4-BE49-F238E27FC236}">
                <a16:creationId xmlns:a16="http://schemas.microsoft.com/office/drawing/2014/main" id="{2E0575BA-0165-7BBF-4487-7C3CBC035926}"/>
              </a:ext>
            </a:extLst>
          </p:cNvPr>
          <p:cNvSpPr txBox="1"/>
          <p:nvPr/>
        </p:nvSpPr>
        <p:spPr>
          <a:xfrm>
            <a:off x="2452369" y="7422111"/>
            <a:ext cx="2020318" cy="461665"/>
          </a:xfrm>
          <a:prstGeom prst="rect">
            <a:avLst/>
          </a:prstGeom>
          <a:noFill/>
        </p:spPr>
        <p:txBody>
          <a:bodyPr wrap="square">
            <a:spAutoFit/>
          </a:bodyPr>
          <a:lstStyle/>
          <a:p>
            <a:pPr algn="ctr"/>
            <a:r>
              <a:rPr lang="en-US" sz="2400" b="1" dirty="0">
                <a:solidFill>
                  <a:srgbClr val="596E5B"/>
                </a:solidFill>
                <a:latin typeface="Intrepid" pitchFamily="2" charset="0"/>
                <a:ea typeface="Calibri" panose="020F0502020204030204" pitchFamily="34" charset="0"/>
              </a:rPr>
              <a:t>DRAWBACKS</a:t>
            </a:r>
            <a:endParaRPr lang="vi-VN" sz="2400" b="1" dirty="0">
              <a:solidFill>
                <a:srgbClr val="596E5B"/>
              </a:solidFill>
              <a:ea typeface="Calibri" panose="020F0502020204030204" pitchFamily="34" charset="0"/>
            </a:endParaRPr>
          </a:p>
        </p:txBody>
      </p:sp>
      <p:sp>
        <p:nvSpPr>
          <p:cNvPr id="12" name="Hộp Văn bản 11">
            <a:extLst>
              <a:ext uri="{FF2B5EF4-FFF2-40B4-BE49-F238E27FC236}">
                <a16:creationId xmlns:a16="http://schemas.microsoft.com/office/drawing/2014/main" id="{3D964F34-7FAD-8C85-0391-6063D8FE3EF4}"/>
              </a:ext>
            </a:extLst>
          </p:cNvPr>
          <p:cNvSpPr txBox="1"/>
          <p:nvPr/>
        </p:nvSpPr>
        <p:spPr>
          <a:xfrm>
            <a:off x="744414" y="9292290"/>
            <a:ext cx="5377908" cy="3546612"/>
          </a:xfrm>
          <a:prstGeom prst="rect">
            <a:avLst/>
          </a:prstGeom>
          <a:noFill/>
        </p:spPr>
        <p:txBody>
          <a:bodyPr wrap="square">
            <a:spAutoFit/>
          </a:bodyPr>
          <a:lstStyle/>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current system lacks some features such as message, language switching, notification in website, not support for IOS right now in mobile, social media login, </a:t>
            </a:r>
            <a:r>
              <a:rPr lang="en-US" sz="1800" kern="100" dirty="0" err="1">
                <a:effectLst/>
                <a:latin typeface="Intrepid" pitchFamily="2" charset="0"/>
                <a:ea typeface="Calibri" panose="020F0502020204030204" pitchFamily="34" charset="0"/>
              </a:rPr>
              <a:t>etc</a:t>
            </a:r>
            <a:r>
              <a:rPr lang="en-US" sz="1800" kern="100" dirty="0">
                <a:effectLst/>
                <a:latin typeface="Intrepid" pitchFamily="2" charset="0"/>
                <a:ea typeface="Calibri" panose="020F0502020204030204" pitchFamily="34" charset="0"/>
              </a:rPr>
              <a:t>… </a:t>
            </a: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In real-world scenarios, there may be instances where certain features are missing or insufficient, which can present challenges for users.</a:t>
            </a: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absence of a dedicated reference price management feature for farmers complicates the process of setting competitive prices based on reliable market references.	</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33597585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hinh" descr="Miễn phí Máy Kéo Phay Xanh Trên Không Ảnh lưu trữ">
            <a:extLst>
              <a:ext uri="{FF2B5EF4-FFF2-40B4-BE49-F238E27FC236}">
                <a16:creationId xmlns:a16="http://schemas.microsoft.com/office/drawing/2014/main" id="{026157C8-86F3-342B-B698-FE6B608D16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886" r="16851" b="5168"/>
          <a:stretch>
            <a:fillRect/>
          </a:stretch>
        </p:blipFill>
        <p:spPr bwMode="auto">
          <a:xfrm>
            <a:off x="7686975" y="2450769"/>
            <a:ext cx="3700893" cy="3190425"/>
          </a:xfrm>
          <a:custGeom>
            <a:avLst/>
            <a:gdLst>
              <a:gd name="connsiteX0" fmla="*/ 1850447 w 3700893"/>
              <a:gd name="connsiteY0" fmla="*/ 0 h 3190425"/>
              <a:gd name="connsiteX1" fmla="*/ 3700893 w 3700893"/>
              <a:gd name="connsiteY1" fmla="*/ 3190425 h 3190425"/>
              <a:gd name="connsiteX2" fmla="*/ 0 w 3700893"/>
              <a:gd name="connsiteY2" fmla="*/ 3190425 h 3190425"/>
            </a:gdLst>
            <a:ahLst/>
            <a:cxnLst>
              <a:cxn ang="0">
                <a:pos x="connsiteX0" y="connsiteY0"/>
              </a:cxn>
              <a:cxn ang="0">
                <a:pos x="connsiteX1" y="connsiteY1"/>
              </a:cxn>
              <a:cxn ang="0">
                <a:pos x="connsiteX2" y="connsiteY2"/>
              </a:cxn>
            </a:cxnLst>
            <a:rect l="l" t="t" r="r" b="b"/>
            <a:pathLst>
              <a:path w="3700893" h="3190425">
                <a:moveTo>
                  <a:pt x="1850447" y="0"/>
                </a:moveTo>
                <a:lnTo>
                  <a:pt x="3700893" y="3190425"/>
                </a:lnTo>
                <a:lnTo>
                  <a:pt x="0" y="3190425"/>
                </a:lnTo>
                <a:close/>
              </a:path>
            </a:pathLst>
          </a:custGeom>
          <a:noFill/>
          <a:extLst>
            <a:ext uri="{909E8E84-426E-40DD-AFC4-6F175D3DCCD1}">
              <a14:hiddenFill xmlns:a14="http://schemas.microsoft.com/office/drawing/2010/main">
                <a:solidFill>
                  <a:srgbClr val="FFFFFF"/>
                </a:solidFill>
              </a14:hiddenFill>
            </a:ext>
          </a:extLst>
        </p:spPr>
      </p:pic>
      <p:sp>
        <p:nvSpPr>
          <p:cNvPr id="6" name="!!Tam giác Cân 5">
            <a:extLst>
              <a:ext uri="{FF2B5EF4-FFF2-40B4-BE49-F238E27FC236}">
                <a16:creationId xmlns:a16="http://schemas.microsoft.com/office/drawing/2014/main" id="{28423031-810C-9263-B948-9433598B2822}"/>
              </a:ext>
            </a:extLst>
          </p:cNvPr>
          <p:cNvSpPr/>
          <p:nvPr/>
        </p:nvSpPr>
        <p:spPr>
          <a:xfrm>
            <a:off x="7239787" y="4635631"/>
            <a:ext cx="1288156" cy="1110479"/>
          </a:xfrm>
          <a:prstGeom prst="triangle">
            <a:avLst/>
          </a:prstGeom>
          <a:noFill/>
          <a:ln w="28575">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0" name="!!hinh" descr="Miễn phí Máy Kéo Phay Xanh Trên Không Ảnh lưu trữ">
            <a:extLst>
              <a:ext uri="{FF2B5EF4-FFF2-40B4-BE49-F238E27FC236}">
                <a16:creationId xmlns:a16="http://schemas.microsoft.com/office/drawing/2014/main" id="{D8885F75-4D3D-1981-A3D7-516E10057D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1862" t="35275" r="8759" b="808"/>
          <a:stretch>
            <a:fillRect/>
          </a:stretch>
        </p:blipFill>
        <p:spPr bwMode="auto">
          <a:xfrm>
            <a:off x="9713329" y="3858965"/>
            <a:ext cx="2351699" cy="2027326"/>
          </a:xfrm>
          <a:custGeom>
            <a:avLst/>
            <a:gdLst>
              <a:gd name="connsiteX0" fmla="*/ 1175850 w 2351699"/>
              <a:gd name="connsiteY0" fmla="*/ 0 h 2027326"/>
              <a:gd name="connsiteX1" fmla="*/ 2351699 w 2351699"/>
              <a:gd name="connsiteY1" fmla="*/ 2027326 h 2027326"/>
              <a:gd name="connsiteX2" fmla="*/ 0 w 2351699"/>
              <a:gd name="connsiteY2" fmla="*/ 2027326 h 2027326"/>
            </a:gdLst>
            <a:ahLst/>
            <a:cxnLst>
              <a:cxn ang="0">
                <a:pos x="connsiteX0" y="connsiteY0"/>
              </a:cxn>
              <a:cxn ang="0">
                <a:pos x="connsiteX1" y="connsiteY1"/>
              </a:cxn>
              <a:cxn ang="0">
                <a:pos x="connsiteX2" y="connsiteY2"/>
              </a:cxn>
            </a:cxnLst>
            <a:rect l="l" t="t" r="r" b="b"/>
            <a:pathLst>
              <a:path w="2351699" h="2027326">
                <a:moveTo>
                  <a:pt x="1175850" y="0"/>
                </a:moveTo>
                <a:lnTo>
                  <a:pt x="2351699" y="2027326"/>
                </a:lnTo>
                <a:lnTo>
                  <a:pt x="0" y="2027326"/>
                </a:lnTo>
                <a:close/>
              </a:path>
            </a:pathLst>
          </a:custGeom>
          <a:noFill/>
          <a:ln w="76200">
            <a:solidFill>
              <a:schemeClr val="bg1"/>
            </a:solidFill>
          </a:ln>
          <a:extLst>
            <a:ext uri="{909E8E84-426E-40DD-AFC4-6F175D3DCCD1}">
              <a14:hiddenFill xmlns:a14="http://schemas.microsoft.com/office/drawing/2010/main">
                <a:solidFill>
                  <a:srgbClr val="FFFFFF"/>
                </a:solidFill>
              </a14:hiddenFill>
            </a:ext>
          </a:extLst>
        </p:spPr>
      </p:pic>
      <p:sp>
        <p:nvSpPr>
          <p:cNvPr id="7" name="!!Tam giác Cân 6">
            <a:extLst>
              <a:ext uri="{FF2B5EF4-FFF2-40B4-BE49-F238E27FC236}">
                <a16:creationId xmlns:a16="http://schemas.microsoft.com/office/drawing/2014/main" id="{32018B04-874D-3816-22BE-174DB7F46F1A}"/>
              </a:ext>
            </a:extLst>
          </p:cNvPr>
          <p:cNvSpPr/>
          <p:nvPr/>
        </p:nvSpPr>
        <p:spPr>
          <a:xfrm rot="10800000">
            <a:off x="7552601" y="2450769"/>
            <a:ext cx="1816137" cy="1565635"/>
          </a:xfrm>
          <a:prstGeom prst="triangle">
            <a:avLst/>
          </a:prstGeom>
          <a:noFill/>
          <a:ln w="28575">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8" name="!!Tam giác Cân 7">
            <a:extLst>
              <a:ext uri="{FF2B5EF4-FFF2-40B4-BE49-F238E27FC236}">
                <a16:creationId xmlns:a16="http://schemas.microsoft.com/office/drawing/2014/main" id="{15119B26-0F03-A410-971F-E7764B2F903C}"/>
              </a:ext>
            </a:extLst>
          </p:cNvPr>
          <p:cNvSpPr/>
          <p:nvPr/>
        </p:nvSpPr>
        <p:spPr>
          <a:xfrm rot="10800000">
            <a:off x="8035791" y="2345853"/>
            <a:ext cx="424878" cy="366274"/>
          </a:xfrm>
          <a:prstGeom prst="triangl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ộp Văn bản 11">
            <a:extLst>
              <a:ext uri="{FF2B5EF4-FFF2-40B4-BE49-F238E27FC236}">
                <a16:creationId xmlns:a16="http://schemas.microsoft.com/office/drawing/2014/main" id="{7A01322B-442D-C9E3-C8CE-F02D81F7CFCA}"/>
              </a:ext>
            </a:extLst>
          </p:cNvPr>
          <p:cNvSpPr txBox="1"/>
          <p:nvPr/>
        </p:nvSpPr>
        <p:spPr>
          <a:xfrm>
            <a:off x="2452369" y="1168294"/>
            <a:ext cx="2020318" cy="461665"/>
          </a:xfrm>
          <a:prstGeom prst="rect">
            <a:avLst/>
          </a:prstGeom>
          <a:noFill/>
        </p:spPr>
        <p:txBody>
          <a:bodyPr wrap="square">
            <a:spAutoFit/>
          </a:bodyPr>
          <a:lstStyle/>
          <a:p>
            <a:pPr algn="ctr"/>
            <a:r>
              <a:rPr lang="en-US" sz="2400" b="1" dirty="0">
                <a:solidFill>
                  <a:srgbClr val="596E5B"/>
                </a:solidFill>
                <a:latin typeface="Intrepid" pitchFamily="2" charset="0"/>
                <a:ea typeface="Calibri" panose="020F0502020204030204" pitchFamily="34" charset="0"/>
              </a:rPr>
              <a:t>DRAWBACKS</a:t>
            </a:r>
            <a:endParaRPr lang="vi-VN" sz="2400" b="1" dirty="0">
              <a:solidFill>
                <a:srgbClr val="596E5B"/>
              </a:solidFill>
              <a:ea typeface="Calibri" panose="020F0502020204030204" pitchFamily="34" charset="0"/>
            </a:endParaRPr>
          </a:p>
        </p:txBody>
      </p:sp>
      <p:sp>
        <p:nvSpPr>
          <p:cNvPr id="14" name="Hộp Văn bản 13">
            <a:extLst>
              <a:ext uri="{FF2B5EF4-FFF2-40B4-BE49-F238E27FC236}">
                <a16:creationId xmlns:a16="http://schemas.microsoft.com/office/drawing/2014/main" id="{B3F206DD-93B1-9400-7B48-F638A261AAC4}"/>
              </a:ext>
            </a:extLst>
          </p:cNvPr>
          <p:cNvSpPr txBox="1"/>
          <p:nvPr/>
        </p:nvSpPr>
        <p:spPr>
          <a:xfrm>
            <a:off x="744414" y="2085659"/>
            <a:ext cx="5377908" cy="3546612"/>
          </a:xfrm>
          <a:prstGeom prst="rect">
            <a:avLst/>
          </a:prstGeom>
          <a:noFill/>
        </p:spPr>
        <p:txBody>
          <a:bodyPr wrap="square">
            <a:spAutoFit/>
          </a:bodyPr>
          <a:lstStyle/>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current system lacks some features such as message, language switching, notification in website, not support for IOS right now in mobile, social media login, </a:t>
            </a:r>
            <a:r>
              <a:rPr lang="en-US" sz="1800" kern="100" dirty="0" err="1">
                <a:effectLst/>
                <a:latin typeface="Intrepid" pitchFamily="2" charset="0"/>
                <a:ea typeface="Calibri" panose="020F0502020204030204" pitchFamily="34" charset="0"/>
              </a:rPr>
              <a:t>etc</a:t>
            </a:r>
            <a:r>
              <a:rPr lang="en-US" sz="1800" kern="100" dirty="0">
                <a:effectLst/>
                <a:latin typeface="Intrepid" pitchFamily="2" charset="0"/>
                <a:ea typeface="Calibri" panose="020F0502020204030204" pitchFamily="34" charset="0"/>
              </a:rPr>
              <a:t>… </a:t>
            </a: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In real-world scenarios, there may be instances where certain features are missing or insufficient, which can present challenges for users.</a:t>
            </a: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The absence of a dedicated reference price management feature for farmers complicates the process of setting competitive prices based on reliable market references.	</a:t>
            </a:r>
            <a:endParaRPr lang="vi-VN" sz="1800" kern="100" dirty="0">
              <a:effectLst/>
              <a:latin typeface="Times New Roman" panose="02020603050405020304" pitchFamily="18" charset="0"/>
              <a:ea typeface="Calibri" panose="020F0502020204030204" pitchFamily="34" charset="0"/>
            </a:endParaRPr>
          </a:p>
        </p:txBody>
      </p:sp>
      <p:sp>
        <p:nvSpPr>
          <p:cNvPr id="15" name="Hình chữ nhật 14">
            <a:extLst>
              <a:ext uri="{FF2B5EF4-FFF2-40B4-BE49-F238E27FC236}">
                <a16:creationId xmlns:a16="http://schemas.microsoft.com/office/drawing/2014/main" id="{D6A71C4B-5FD8-03E5-2E6B-BA3B6D7D3301}"/>
              </a:ext>
            </a:extLst>
          </p:cNvPr>
          <p:cNvSpPr/>
          <p:nvPr/>
        </p:nvSpPr>
        <p:spPr>
          <a:xfrm>
            <a:off x="-3755873" y="2982399"/>
            <a:ext cx="3050733" cy="21770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6" name="Nhóm 15">
            <a:extLst>
              <a:ext uri="{FF2B5EF4-FFF2-40B4-BE49-F238E27FC236}">
                <a16:creationId xmlns:a16="http://schemas.microsoft.com/office/drawing/2014/main" id="{F5407960-EA8B-09FA-E96C-47501614D6B0}"/>
              </a:ext>
            </a:extLst>
          </p:cNvPr>
          <p:cNvGrpSpPr/>
          <p:nvPr/>
        </p:nvGrpSpPr>
        <p:grpSpPr>
          <a:xfrm rot="19257169">
            <a:off x="-4316701" y="5641194"/>
            <a:ext cx="4612511" cy="5959438"/>
            <a:chOff x="175708" y="1016643"/>
            <a:chExt cx="4612511" cy="5959438"/>
          </a:xfrm>
        </p:grpSpPr>
        <p:pic>
          <p:nvPicPr>
            <p:cNvPr id="17" name="Hình ảnh 16">
              <a:extLst>
                <a:ext uri="{FF2B5EF4-FFF2-40B4-BE49-F238E27FC236}">
                  <a16:creationId xmlns:a16="http://schemas.microsoft.com/office/drawing/2014/main" id="{13177B25-5839-6B90-B7D3-798CA02AAFC3}"/>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335013" y="1016643"/>
              <a:ext cx="2907215" cy="4612511"/>
            </a:xfrm>
            <a:prstGeom prst="rect">
              <a:avLst/>
            </a:prstGeom>
          </p:spPr>
        </p:pic>
        <p:pic>
          <p:nvPicPr>
            <p:cNvPr id="18" name="Hình ảnh 17">
              <a:extLst>
                <a:ext uri="{FF2B5EF4-FFF2-40B4-BE49-F238E27FC236}">
                  <a16:creationId xmlns:a16="http://schemas.microsoft.com/office/drawing/2014/main" id="{096DB1D9-DA48-EA41-A731-7C1B80A866AE}"/>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rot="5400000">
              <a:off x="1028356" y="3216218"/>
              <a:ext cx="2907215" cy="4612511"/>
            </a:xfrm>
            <a:prstGeom prst="rect">
              <a:avLst/>
            </a:prstGeom>
          </p:spPr>
        </p:pic>
      </p:grpSp>
      <p:sp>
        <p:nvSpPr>
          <p:cNvPr id="19" name="Hình chữ nhật 18">
            <a:extLst>
              <a:ext uri="{FF2B5EF4-FFF2-40B4-BE49-F238E27FC236}">
                <a16:creationId xmlns:a16="http://schemas.microsoft.com/office/drawing/2014/main" id="{2F6001AA-8F81-6C0B-CCC9-721A60B21BA5}"/>
              </a:ext>
            </a:extLst>
          </p:cNvPr>
          <p:cNvSpPr/>
          <p:nvPr/>
        </p:nvSpPr>
        <p:spPr>
          <a:xfrm>
            <a:off x="-6264531" y="2250987"/>
            <a:ext cx="1120856" cy="11990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Hình chữ nhật 19">
            <a:extLst>
              <a:ext uri="{FF2B5EF4-FFF2-40B4-BE49-F238E27FC236}">
                <a16:creationId xmlns:a16="http://schemas.microsoft.com/office/drawing/2014/main" id="{4676F59B-A7BE-823A-E796-A3282DCBCAC4}"/>
              </a:ext>
            </a:extLst>
          </p:cNvPr>
          <p:cNvSpPr/>
          <p:nvPr/>
        </p:nvSpPr>
        <p:spPr>
          <a:xfrm>
            <a:off x="-5554931" y="4383762"/>
            <a:ext cx="962198" cy="817590"/>
          </a:xfrm>
          <a:prstGeom prst="rect">
            <a:avLst/>
          </a:prstGeom>
          <a:solidFill>
            <a:srgbClr val="1F352E">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1" name="Hình ảnh 20">
            <a:extLst>
              <a:ext uri="{FF2B5EF4-FFF2-40B4-BE49-F238E27FC236}">
                <a16:creationId xmlns:a16="http://schemas.microsoft.com/office/drawing/2014/main" id="{078DBC0F-45E5-2270-EFC0-FD4607E141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12477" y="3237345"/>
            <a:ext cx="2883105" cy="1922070"/>
          </a:xfrm>
          <a:prstGeom prst="rect">
            <a:avLst/>
          </a:prstGeom>
        </p:spPr>
      </p:pic>
      <p:sp>
        <p:nvSpPr>
          <p:cNvPr id="23" name="Hộp Văn bản 22">
            <a:extLst>
              <a:ext uri="{FF2B5EF4-FFF2-40B4-BE49-F238E27FC236}">
                <a16:creationId xmlns:a16="http://schemas.microsoft.com/office/drawing/2014/main" id="{944985D3-CAD7-EA36-B66F-4362B075FE06}"/>
              </a:ext>
            </a:extLst>
          </p:cNvPr>
          <p:cNvSpPr txBox="1"/>
          <p:nvPr/>
        </p:nvSpPr>
        <p:spPr>
          <a:xfrm>
            <a:off x="14722967" y="1024718"/>
            <a:ext cx="1837016"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STRENGTHS</a:t>
            </a:r>
            <a:endParaRPr lang="vi-VN" sz="2400" dirty="0">
              <a:solidFill>
                <a:srgbClr val="596E5B"/>
              </a:solidFill>
            </a:endParaRPr>
          </a:p>
        </p:txBody>
      </p:sp>
      <p:sp>
        <p:nvSpPr>
          <p:cNvPr id="24" name="Hộp Văn bản 23">
            <a:extLst>
              <a:ext uri="{FF2B5EF4-FFF2-40B4-BE49-F238E27FC236}">
                <a16:creationId xmlns:a16="http://schemas.microsoft.com/office/drawing/2014/main" id="{C120DCC4-BAA1-C4F2-1AC9-71CD2D2F85C4}"/>
              </a:ext>
            </a:extLst>
          </p:cNvPr>
          <p:cNvSpPr txBox="1"/>
          <p:nvPr/>
        </p:nvSpPr>
        <p:spPr>
          <a:xfrm>
            <a:off x="12952521" y="1604398"/>
            <a:ext cx="5377907" cy="3645485"/>
          </a:xfrm>
          <a:prstGeom prst="rect">
            <a:avLst/>
          </a:prstGeom>
          <a:noFill/>
        </p:spPr>
        <p:txBody>
          <a:bodyPr wrap="square">
            <a:spAutoFit/>
          </a:bodyPr>
          <a:lstStyle/>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There will be some functions that used to support for the trading.</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Collecting data to show the price to the users so they can know about the price in the market right now.</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Notifications will be sent to the user’s phone to make sure they will notice when there is an event to their orders.</a:t>
            </a:r>
            <a:endParaRPr lang="vi-VN" sz="1800" kern="100" dirty="0">
              <a:effectLst/>
              <a:latin typeface="Times New Roman" panose="02020603050405020304" pitchFamily="18" charset="0"/>
              <a:ea typeface="Calibri" panose="020F0502020204030204" pitchFamily="34" charset="0"/>
            </a:endParaRPr>
          </a:p>
          <a:p>
            <a:pPr marL="285750" marR="0" indent="-285750">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Fruit detection helps users identify different types of fruits, facilitating the easy recording of information through images using a pre-trained model.</a:t>
            </a:r>
            <a:endParaRPr lang="vi-VN" sz="1800" kern="100" dirty="0">
              <a:effectLst/>
              <a:latin typeface="Times New Roman" panose="02020603050405020304" pitchFamily="18" charset="0"/>
              <a:ea typeface="Calibri" panose="020F0502020204030204" pitchFamily="34" charset="0"/>
            </a:endParaRPr>
          </a:p>
        </p:txBody>
      </p:sp>
      <p:sp>
        <p:nvSpPr>
          <p:cNvPr id="2" name="Hộp Văn bản 1">
            <a:extLst>
              <a:ext uri="{FF2B5EF4-FFF2-40B4-BE49-F238E27FC236}">
                <a16:creationId xmlns:a16="http://schemas.microsoft.com/office/drawing/2014/main" id="{101280ED-6DC8-9248-73CD-2CEC7D3A6786}"/>
              </a:ext>
            </a:extLst>
          </p:cNvPr>
          <p:cNvSpPr txBox="1"/>
          <p:nvPr/>
        </p:nvSpPr>
        <p:spPr>
          <a:xfrm>
            <a:off x="6874473" y="-6118196"/>
            <a:ext cx="6094378"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FUTURE DEVELOPMENTS</a:t>
            </a:r>
            <a:endParaRPr lang="vi-VN" sz="2400" dirty="0">
              <a:solidFill>
                <a:srgbClr val="596E5B"/>
              </a:solidFill>
            </a:endParaRPr>
          </a:p>
        </p:txBody>
      </p:sp>
      <p:sp>
        <p:nvSpPr>
          <p:cNvPr id="3" name="Hộp Văn bản 2">
            <a:extLst>
              <a:ext uri="{FF2B5EF4-FFF2-40B4-BE49-F238E27FC236}">
                <a16:creationId xmlns:a16="http://schemas.microsoft.com/office/drawing/2014/main" id="{F8B01E10-B0B1-CC64-E44A-340ED18622AC}"/>
              </a:ext>
            </a:extLst>
          </p:cNvPr>
          <p:cNvSpPr txBox="1"/>
          <p:nvPr/>
        </p:nvSpPr>
        <p:spPr>
          <a:xfrm>
            <a:off x="5186549" y="-4972489"/>
            <a:ext cx="6314152" cy="3155351"/>
          </a:xfrm>
          <a:prstGeom prst="rect">
            <a:avLst/>
          </a:prstGeom>
          <a:noFill/>
        </p:spPr>
        <p:txBody>
          <a:bodyPr wrap="square">
            <a:spAutoFit/>
          </a:bodyPr>
          <a:lstStyle/>
          <a:p>
            <a:pPr marL="285750" marR="0" indent="-285750" algn="just">
              <a:lnSpc>
                <a:spcPct val="107000"/>
              </a:lnSpc>
              <a:spcBef>
                <a:spcPts val="0"/>
              </a:spcBef>
              <a:spcAft>
                <a:spcPts val="800"/>
              </a:spcAft>
              <a:buFont typeface="Arial" panose="020B0604020202020204" pitchFamily="34" charset="0"/>
              <a:buChar char="•"/>
            </a:pPr>
            <a:r>
              <a:rPr lang="en-US" kern="100" dirty="0">
                <a:effectLst/>
                <a:latin typeface="Intrepid" pitchFamily="2" charset="0"/>
                <a:ea typeface="Calibri" panose="020F0502020204030204" pitchFamily="34" charset="0"/>
              </a:rPr>
              <a:t>	Improve the limitations that have not been reached.</a:t>
            </a:r>
            <a:endParaRPr lang="vi-VN" kern="100" dirty="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kern="100" dirty="0">
                <a:effectLst/>
                <a:latin typeface="Intrepid" pitchFamily="2" charset="0"/>
                <a:ea typeface="Calibri" panose="020F0502020204030204" pitchFamily="34" charset="0"/>
              </a:rPr>
              <a:t>	To accommodate future development, potential APIs can be integrated to introduce functionalities like social media login, rating, commenting, and more.</a:t>
            </a:r>
            <a:endParaRPr lang="vi-VN" kern="100" dirty="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kern="100" dirty="0">
                <a:effectLst/>
                <a:latin typeface="Intrepid" pitchFamily="2" charset="0"/>
                <a:ea typeface="Calibri" panose="020F0502020204030204" pitchFamily="34" charset="0"/>
              </a:rPr>
              <a:t>	Introducing a super admin role to facilitate systematic management of other admins would be a valuable improvement.</a:t>
            </a:r>
            <a:endParaRPr lang="vi-VN" kern="100" dirty="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	Creating a better business for </a:t>
            </a:r>
            <a:r>
              <a:rPr lang="en-US" sz="1800" kern="100">
                <a:effectLst/>
                <a:latin typeface="Intrepid" pitchFamily="2" charset="0"/>
                <a:ea typeface="Calibri" panose="020F0502020204030204" pitchFamily="34" charset="0"/>
              </a:rPr>
              <a:t>circulation economy.</a:t>
            </a:r>
            <a:endParaRPr lang="vi-VN" sz="1800" kern="10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sz="1800" kern="100">
                <a:effectLst/>
                <a:latin typeface="Intrepid" pitchFamily="2" charset="0"/>
                <a:ea typeface="Calibri" panose="020F0502020204030204" pitchFamily="34" charset="0"/>
              </a:rPr>
              <a:t>	Supporting for more options when delivering.</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323070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hinh">
            <a:extLst>
              <a:ext uri="{FF2B5EF4-FFF2-40B4-BE49-F238E27FC236}">
                <a16:creationId xmlns:a16="http://schemas.microsoft.com/office/drawing/2014/main" id="{C53760CF-CBDA-E38E-0CB4-DD49D97E9E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1344" r="11344"/>
          <a:stretch/>
        </p:blipFill>
        <p:spPr bwMode="auto">
          <a:xfrm>
            <a:off x="476550" y="2450769"/>
            <a:ext cx="3700893" cy="3190425"/>
          </a:xfrm>
          <a:custGeom>
            <a:avLst/>
            <a:gdLst>
              <a:gd name="connsiteX0" fmla="*/ 1850447 w 3700893"/>
              <a:gd name="connsiteY0" fmla="*/ 0 h 3190425"/>
              <a:gd name="connsiteX1" fmla="*/ 3700893 w 3700893"/>
              <a:gd name="connsiteY1" fmla="*/ 3190425 h 3190425"/>
              <a:gd name="connsiteX2" fmla="*/ 0 w 3700893"/>
              <a:gd name="connsiteY2" fmla="*/ 3190425 h 3190425"/>
            </a:gdLst>
            <a:ahLst/>
            <a:cxnLst>
              <a:cxn ang="0">
                <a:pos x="connsiteX0" y="connsiteY0"/>
              </a:cxn>
              <a:cxn ang="0">
                <a:pos x="connsiteX1" y="connsiteY1"/>
              </a:cxn>
              <a:cxn ang="0">
                <a:pos x="connsiteX2" y="connsiteY2"/>
              </a:cxn>
            </a:cxnLst>
            <a:rect l="l" t="t" r="r" b="b"/>
            <a:pathLst>
              <a:path w="3700893" h="3190425">
                <a:moveTo>
                  <a:pt x="1850447" y="0"/>
                </a:moveTo>
                <a:lnTo>
                  <a:pt x="3700893" y="3190425"/>
                </a:lnTo>
                <a:lnTo>
                  <a:pt x="0" y="3190425"/>
                </a:lnTo>
                <a:close/>
              </a:path>
            </a:pathLst>
          </a:custGeom>
          <a:noFill/>
          <a:extLst>
            <a:ext uri="{909E8E84-426E-40DD-AFC4-6F175D3DCCD1}">
              <a14:hiddenFill xmlns:a14="http://schemas.microsoft.com/office/drawing/2010/main">
                <a:solidFill>
                  <a:srgbClr val="FFFFFF"/>
                </a:solidFill>
              </a14:hiddenFill>
            </a:ext>
          </a:extLst>
        </p:spPr>
      </p:pic>
      <p:pic>
        <p:nvPicPr>
          <p:cNvPr id="5" name="!!hinh">
            <a:extLst>
              <a:ext uri="{FF2B5EF4-FFF2-40B4-BE49-F238E27FC236}">
                <a16:creationId xmlns:a16="http://schemas.microsoft.com/office/drawing/2014/main" id="{399367FC-61AA-D8C3-C584-D131049BB41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884" t="39204" r="46087"/>
          <a:stretch/>
        </p:blipFill>
        <p:spPr bwMode="auto">
          <a:xfrm>
            <a:off x="228713" y="4199234"/>
            <a:ext cx="1840496" cy="1586634"/>
          </a:xfrm>
          <a:custGeom>
            <a:avLst/>
            <a:gdLst>
              <a:gd name="connsiteX0" fmla="*/ 1175850 w 2351699"/>
              <a:gd name="connsiteY0" fmla="*/ 0 h 2027326"/>
              <a:gd name="connsiteX1" fmla="*/ 2351699 w 2351699"/>
              <a:gd name="connsiteY1" fmla="*/ 2027326 h 2027326"/>
              <a:gd name="connsiteX2" fmla="*/ 0 w 2351699"/>
              <a:gd name="connsiteY2" fmla="*/ 2027326 h 2027326"/>
            </a:gdLst>
            <a:ahLst/>
            <a:cxnLst>
              <a:cxn ang="0">
                <a:pos x="connsiteX0" y="connsiteY0"/>
              </a:cxn>
              <a:cxn ang="0">
                <a:pos x="connsiteX1" y="connsiteY1"/>
              </a:cxn>
              <a:cxn ang="0">
                <a:pos x="connsiteX2" y="connsiteY2"/>
              </a:cxn>
            </a:cxnLst>
            <a:rect l="l" t="t" r="r" b="b"/>
            <a:pathLst>
              <a:path w="2351699" h="2027326">
                <a:moveTo>
                  <a:pt x="1175850" y="0"/>
                </a:moveTo>
                <a:lnTo>
                  <a:pt x="2351699" y="2027326"/>
                </a:lnTo>
                <a:lnTo>
                  <a:pt x="0" y="2027326"/>
                </a:lnTo>
                <a:close/>
              </a:path>
            </a:pathLst>
          </a:custGeom>
          <a:noFill/>
          <a:ln w="76200">
            <a:solidFill>
              <a:schemeClr val="bg1"/>
            </a:solidFill>
          </a:ln>
          <a:extLst>
            <a:ext uri="{909E8E84-426E-40DD-AFC4-6F175D3DCCD1}">
              <a14:hiddenFill xmlns:a14="http://schemas.microsoft.com/office/drawing/2010/main">
                <a:solidFill>
                  <a:srgbClr val="FFFFFF"/>
                </a:solidFill>
              </a14:hiddenFill>
            </a:ext>
          </a:extLst>
        </p:spPr>
      </p:pic>
      <p:sp>
        <p:nvSpPr>
          <p:cNvPr id="6" name="!!Tam giác Cân 5">
            <a:extLst>
              <a:ext uri="{FF2B5EF4-FFF2-40B4-BE49-F238E27FC236}">
                <a16:creationId xmlns:a16="http://schemas.microsoft.com/office/drawing/2014/main" id="{932730A2-9D5C-0AFB-0CE3-FD60570F1138}"/>
              </a:ext>
            </a:extLst>
          </p:cNvPr>
          <p:cNvSpPr/>
          <p:nvPr/>
        </p:nvSpPr>
        <p:spPr>
          <a:xfrm rot="4842515">
            <a:off x="2502950" y="6135396"/>
            <a:ext cx="677134" cy="583736"/>
          </a:xfrm>
          <a:prstGeom prst="triangle">
            <a:avLst/>
          </a:prstGeom>
          <a:noFill/>
          <a:ln w="28575">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Tam giác Cân 6">
            <a:extLst>
              <a:ext uri="{FF2B5EF4-FFF2-40B4-BE49-F238E27FC236}">
                <a16:creationId xmlns:a16="http://schemas.microsoft.com/office/drawing/2014/main" id="{8FF944FC-E764-F230-BB7B-1E98225FD54B}"/>
              </a:ext>
            </a:extLst>
          </p:cNvPr>
          <p:cNvSpPr/>
          <p:nvPr/>
        </p:nvSpPr>
        <p:spPr>
          <a:xfrm rot="5400000">
            <a:off x="422757" y="3039008"/>
            <a:ext cx="779997" cy="672411"/>
          </a:xfrm>
          <a:prstGeom prst="triangle">
            <a:avLst/>
          </a:prstGeom>
          <a:noFill/>
          <a:ln w="28575">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8" name="!!Tam giác Cân 7">
            <a:extLst>
              <a:ext uri="{FF2B5EF4-FFF2-40B4-BE49-F238E27FC236}">
                <a16:creationId xmlns:a16="http://schemas.microsoft.com/office/drawing/2014/main" id="{FCE67EF7-112C-E066-6CE0-67C58974C7EB}"/>
              </a:ext>
            </a:extLst>
          </p:cNvPr>
          <p:cNvSpPr/>
          <p:nvPr/>
        </p:nvSpPr>
        <p:spPr>
          <a:xfrm rot="8021880">
            <a:off x="1459893" y="2450769"/>
            <a:ext cx="424878" cy="366274"/>
          </a:xfrm>
          <a:prstGeom prst="triangl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Hộp Văn bản 9">
            <a:extLst>
              <a:ext uri="{FF2B5EF4-FFF2-40B4-BE49-F238E27FC236}">
                <a16:creationId xmlns:a16="http://schemas.microsoft.com/office/drawing/2014/main" id="{AEB2413B-23E5-F244-15DA-CA2D4BA78E69}"/>
              </a:ext>
            </a:extLst>
          </p:cNvPr>
          <p:cNvSpPr txBox="1"/>
          <p:nvPr/>
        </p:nvSpPr>
        <p:spPr>
          <a:xfrm>
            <a:off x="5667952" y="1030089"/>
            <a:ext cx="6094378"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FUTURE DEVELOPMENTS</a:t>
            </a:r>
            <a:endParaRPr lang="vi-VN" sz="2400" dirty="0">
              <a:solidFill>
                <a:srgbClr val="596E5B"/>
              </a:solidFill>
            </a:endParaRPr>
          </a:p>
        </p:txBody>
      </p:sp>
      <p:sp>
        <p:nvSpPr>
          <p:cNvPr id="14" name="Hộp Văn bản 13">
            <a:extLst>
              <a:ext uri="{FF2B5EF4-FFF2-40B4-BE49-F238E27FC236}">
                <a16:creationId xmlns:a16="http://schemas.microsoft.com/office/drawing/2014/main" id="{C0FAE72F-58C7-ED60-B3D7-9EB1A6BBC248}"/>
              </a:ext>
            </a:extLst>
          </p:cNvPr>
          <p:cNvSpPr txBox="1"/>
          <p:nvPr/>
        </p:nvSpPr>
        <p:spPr>
          <a:xfrm>
            <a:off x="4072158" y="1706661"/>
            <a:ext cx="6314152" cy="3155351"/>
          </a:xfrm>
          <a:prstGeom prst="rect">
            <a:avLst/>
          </a:prstGeom>
          <a:noFill/>
        </p:spPr>
        <p:txBody>
          <a:bodyPr wrap="square">
            <a:spAutoFit/>
          </a:bodyPr>
          <a:lstStyle/>
          <a:p>
            <a:pPr marL="285750" marR="0" indent="-285750" algn="just">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	Improve the limitations that have not been reached.</a:t>
            </a:r>
            <a:endParaRPr lang="vi-VN" sz="1800" kern="100" dirty="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	To accommodate future development, potential APIs can be integrated to introduce functionalities like social media login, rating, commenting, and more.</a:t>
            </a:r>
            <a:endParaRPr lang="vi-VN" sz="1800" kern="100" dirty="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	Introducing a super admin role to facilitate systematic management of other admins would be a valuable improvement.</a:t>
            </a:r>
            <a:endParaRPr lang="vi-VN" sz="1800" kern="100" dirty="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	Creating a better business for circulation economy.</a:t>
            </a:r>
            <a:endParaRPr lang="vi-VN" sz="1800" kern="10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	Supporting for more options when delivering.</a:t>
            </a:r>
            <a:endParaRPr lang="vi-VN" sz="1800" kern="100" dirty="0">
              <a:effectLst/>
              <a:latin typeface="Times New Roman" panose="02020603050405020304" pitchFamily="18" charset="0"/>
              <a:ea typeface="Calibri" panose="020F0502020204030204" pitchFamily="34" charset="0"/>
            </a:endParaRPr>
          </a:p>
        </p:txBody>
      </p:sp>
      <p:sp>
        <p:nvSpPr>
          <p:cNvPr id="15" name="Hộp Văn bản 14">
            <a:extLst>
              <a:ext uri="{FF2B5EF4-FFF2-40B4-BE49-F238E27FC236}">
                <a16:creationId xmlns:a16="http://schemas.microsoft.com/office/drawing/2014/main" id="{464E57D4-B578-E2CA-6E83-3719D121DDE5}"/>
              </a:ext>
            </a:extLst>
          </p:cNvPr>
          <p:cNvSpPr txBox="1"/>
          <p:nvPr/>
        </p:nvSpPr>
        <p:spPr>
          <a:xfrm>
            <a:off x="2705260" y="8001940"/>
            <a:ext cx="2020318" cy="461665"/>
          </a:xfrm>
          <a:prstGeom prst="rect">
            <a:avLst/>
          </a:prstGeom>
          <a:noFill/>
        </p:spPr>
        <p:txBody>
          <a:bodyPr wrap="square">
            <a:spAutoFit/>
          </a:bodyPr>
          <a:lstStyle/>
          <a:p>
            <a:pPr algn="ctr"/>
            <a:r>
              <a:rPr lang="en-US" sz="2400" b="1" dirty="0">
                <a:solidFill>
                  <a:srgbClr val="596E5B"/>
                </a:solidFill>
                <a:latin typeface="Intrepid" pitchFamily="2" charset="0"/>
                <a:ea typeface="Calibri" panose="020F0502020204030204" pitchFamily="34" charset="0"/>
              </a:rPr>
              <a:t>DRAWBACKS</a:t>
            </a:r>
            <a:endParaRPr lang="vi-VN" sz="2400" b="1" dirty="0">
              <a:solidFill>
                <a:srgbClr val="596E5B"/>
              </a:solidFill>
              <a:ea typeface="Calibri" panose="020F0502020204030204" pitchFamily="34" charset="0"/>
            </a:endParaRPr>
          </a:p>
        </p:txBody>
      </p:sp>
      <p:sp>
        <p:nvSpPr>
          <p:cNvPr id="16" name="Hộp Văn bản 15">
            <a:extLst>
              <a:ext uri="{FF2B5EF4-FFF2-40B4-BE49-F238E27FC236}">
                <a16:creationId xmlns:a16="http://schemas.microsoft.com/office/drawing/2014/main" id="{05A60146-D6DD-27DF-FE63-18E98DFFFD83}"/>
              </a:ext>
            </a:extLst>
          </p:cNvPr>
          <p:cNvSpPr txBox="1"/>
          <p:nvPr/>
        </p:nvSpPr>
        <p:spPr>
          <a:xfrm>
            <a:off x="470931" y="8765700"/>
            <a:ext cx="6488977" cy="3352841"/>
          </a:xfrm>
          <a:prstGeom prst="rect">
            <a:avLst/>
          </a:prstGeom>
          <a:noFill/>
        </p:spPr>
        <p:txBody>
          <a:bodyPr wrap="square">
            <a:spAutoFit/>
          </a:bodyPr>
          <a:lstStyle/>
          <a:p>
            <a:pPr marL="285750" marR="0" indent="-285750" algn="just">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	In real-world scenarios, there may be instances where certain features are missing or insufficient, which can present challenges for users.</a:t>
            </a:r>
            <a:endParaRPr lang="vi-VN" sz="1800" kern="100" dirty="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	Limited advanced permission management features may compromise system security and control by hindering effective user role and access level management. </a:t>
            </a:r>
            <a:endParaRPr lang="vi-VN" sz="1800" kern="100" dirty="0">
              <a:effectLst/>
              <a:latin typeface="Times New Roman" panose="02020603050405020304" pitchFamily="18" charset="0"/>
              <a:ea typeface="Calibri" panose="020F0502020204030204" pitchFamily="34" charset="0"/>
            </a:endParaRPr>
          </a:p>
          <a:p>
            <a:pPr marL="285750" marR="0" indent="-285750" algn="just">
              <a:lnSpc>
                <a:spcPct val="107000"/>
              </a:lnSpc>
              <a:spcBef>
                <a:spcPts val="0"/>
              </a:spcBef>
              <a:spcAft>
                <a:spcPts val="800"/>
              </a:spcAft>
              <a:buFont typeface="Arial" panose="020B0604020202020204" pitchFamily="34" charset="0"/>
              <a:buChar char="•"/>
            </a:pPr>
            <a:r>
              <a:rPr lang="en-US" sz="1800" kern="100" dirty="0">
                <a:effectLst/>
                <a:latin typeface="Intrepid" pitchFamily="2" charset="0"/>
                <a:ea typeface="Calibri" panose="020F0502020204030204" pitchFamily="34" charset="0"/>
              </a:rPr>
              <a:t>	The absence of a dedicated reference price management feature for farmers complicates the process of setting competitive prices based on reliable market references.</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a:t>
            </a:r>
            <a:endParaRPr lang="vi-VN" sz="1800" kern="100" dirty="0">
              <a:effectLst/>
              <a:latin typeface="Times New Roman" panose="02020603050405020304" pitchFamily="18" charset="0"/>
              <a:ea typeface="Calibri" panose="020F0502020204030204" pitchFamily="34" charset="0"/>
            </a:endParaRPr>
          </a:p>
        </p:txBody>
      </p:sp>
      <p:grpSp>
        <p:nvGrpSpPr>
          <p:cNvPr id="2" name="Google Shape;1185;p34">
            <a:extLst>
              <a:ext uri="{FF2B5EF4-FFF2-40B4-BE49-F238E27FC236}">
                <a16:creationId xmlns:a16="http://schemas.microsoft.com/office/drawing/2014/main" id="{4B465F8E-C54D-9F1B-800A-8D839E682DBB}"/>
              </a:ext>
            </a:extLst>
          </p:cNvPr>
          <p:cNvGrpSpPr/>
          <p:nvPr/>
        </p:nvGrpSpPr>
        <p:grpSpPr>
          <a:xfrm rot="19910931">
            <a:off x="11633117" y="-1658250"/>
            <a:ext cx="1903663" cy="2045881"/>
            <a:chOff x="7424435" y="92390"/>
            <a:chExt cx="1903663" cy="2045881"/>
          </a:xfrm>
        </p:grpSpPr>
        <p:grpSp>
          <p:nvGrpSpPr>
            <p:cNvPr id="3" name="Google Shape;1186;p34">
              <a:extLst>
                <a:ext uri="{FF2B5EF4-FFF2-40B4-BE49-F238E27FC236}">
                  <a16:creationId xmlns:a16="http://schemas.microsoft.com/office/drawing/2014/main" id="{96CF440C-91AA-76F3-0A03-17A948BED392}"/>
                </a:ext>
              </a:extLst>
            </p:cNvPr>
            <p:cNvGrpSpPr/>
            <p:nvPr/>
          </p:nvGrpSpPr>
          <p:grpSpPr>
            <a:xfrm rot="-5400000" flipH="1">
              <a:off x="8004389" y="424819"/>
              <a:ext cx="1551858" cy="1095562"/>
              <a:chOff x="-3412766" y="1206541"/>
              <a:chExt cx="743298" cy="524745"/>
            </a:xfrm>
          </p:grpSpPr>
          <p:sp>
            <p:nvSpPr>
              <p:cNvPr id="12" name="Google Shape;1187;p34">
                <a:extLst>
                  <a:ext uri="{FF2B5EF4-FFF2-40B4-BE49-F238E27FC236}">
                    <a16:creationId xmlns:a16="http://schemas.microsoft.com/office/drawing/2014/main" id="{D62C6618-4FE4-70EE-4DAD-30B5730324B7}"/>
                  </a:ext>
                </a:extLst>
              </p:cNvPr>
              <p:cNvSpPr/>
              <p:nvPr/>
            </p:nvSpPr>
            <p:spPr>
              <a:xfrm>
                <a:off x="-3412766" y="1236840"/>
                <a:ext cx="743298" cy="494445"/>
              </a:xfrm>
              <a:custGeom>
                <a:avLst/>
                <a:gdLst/>
                <a:ahLst/>
                <a:cxnLst/>
                <a:rect l="l" t="t" r="r" b="b"/>
                <a:pathLst>
                  <a:path w="8889" h="5913" extrusionOk="0">
                    <a:moveTo>
                      <a:pt x="8888" y="2352"/>
                    </a:moveTo>
                    <a:cubicBezTo>
                      <a:pt x="8532" y="3205"/>
                      <a:pt x="7899" y="3978"/>
                      <a:pt x="7028" y="4535"/>
                    </a:cubicBezTo>
                    <a:cubicBezTo>
                      <a:pt x="4882" y="5912"/>
                      <a:pt x="2100" y="5453"/>
                      <a:pt x="811" y="3514"/>
                    </a:cubicBezTo>
                    <a:cubicBezTo>
                      <a:pt x="108" y="2455"/>
                      <a:pt x="1" y="1171"/>
                      <a:pt x="399" y="0"/>
                    </a:cubicBezTo>
                    <a:close/>
                  </a:path>
                </a:pathLst>
              </a:custGeom>
              <a:solidFill>
                <a:srgbClr val="7E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188;p34">
                <a:extLst>
                  <a:ext uri="{FF2B5EF4-FFF2-40B4-BE49-F238E27FC236}">
                    <a16:creationId xmlns:a16="http://schemas.microsoft.com/office/drawing/2014/main" id="{22960966-CCE0-AC5F-48AD-7CB64C778B06}"/>
                  </a:ext>
                </a:extLst>
              </p:cNvPr>
              <p:cNvSpPr/>
              <p:nvPr/>
            </p:nvSpPr>
            <p:spPr>
              <a:xfrm>
                <a:off x="-3219611" y="1206541"/>
                <a:ext cx="213431" cy="199971"/>
              </a:xfrm>
              <a:custGeom>
                <a:avLst/>
                <a:gdLst/>
                <a:ahLst/>
                <a:cxnLst/>
                <a:rect l="l" t="t" r="r" b="b"/>
                <a:pathLst>
                  <a:path w="2029" h="1901" extrusionOk="0">
                    <a:moveTo>
                      <a:pt x="970" y="125"/>
                    </a:moveTo>
                    <a:cubicBezTo>
                      <a:pt x="1167" y="125"/>
                      <a:pt x="1354" y="195"/>
                      <a:pt x="1509" y="326"/>
                    </a:cubicBezTo>
                    <a:cubicBezTo>
                      <a:pt x="1851" y="626"/>
                      <a:pt x="1893" y="1151"/>
                      <a:pt x="1593" y="1498"/>
                    </a:cubicBezTo>
                    <a:cubicBezTo>
                      <a:pt x="1431" y="1688"/>
                      <a:pt x="1198" y="1785"/>
                      <a:pt x="964" y="1785"/>
                    </a:cubicBezTo>
                    <a:cubicBezTo>
                      <a:pt x="772" y="1785"/>
                      <a:pt x="578" y="1720"/>
                      <a:pt x="422" y="1587"/>
                    </a:cubicBezTo>
                    <a:cubicBezTo>
                      <a:pt x="253" y="1437"/>
                      <a:pt x="155" y="1240"/>
                      <a:pt x="136" y="1015"/>
                    </a:cubicBezTo>
                    <a:cubicBezTo>
                      <a:pt x="117" y="795"/>
                      <a:pt x="188" y="584"/>
                      <a:pt x="338" y="415"/>
                    </a:cubicBezTo>
                    <a:cubicBezTo>
                      <a:pt x="483" y="242"/>
                      <a:pt x="680" y="144"/>
                      <a:pt x="905" y="125"/>
                    </a:cubicBezTo>
                    <a:close/>
                    <a:moveTo>
                      <a:pt x="968" y="1"/>
                    </a:moveTo>
                    <a:cubicBezTo>
                      <a:pt x="945" y="1"/>
                      <a:pt x="923" y="1"/>
                      <a:pt x="900" y="3"/>
                    </a:cubicBezTo>
                    <a:cubicBezTo>
                      <a:pt x="647" y="22"/>
                      <a:pt x="413" y="139"/>
                      <a:pt x="249" y="331"/>
                    </a:cubicBezTo>
                    <a:cubicBezTo>
                      <a:pt x="85" y="523"/>
                      <a:pt x="0" y="772"/>
                      <a:pt x="19" y="1024"/>
                    </a:cubicBezTo>
                    <a:cubicBezTo>
                      <a:pt x="38" y="1273"/>
                      <a:pt x="155" y="1507"/>
                      <a:pt x="347" y="1671"/>
                    </a:cubicBezTo>
                    <a:cubicBezTo>
                      <a:pt x="530" y="1826"/>
                      <a:pt x="750" y="1901"/>
                      <a:pt x="970" y="1901"/>
                    </a:cubicBezTo>
                    <a:cubicBezTo>
                      <a:pt x="1232" y="1901"/>
                      <a:pt x="1495" y="1788"/>
                      <a:pt x="1687" y="1568"/>
                    </a:cubicBezTo>
                    <a:cubicBezTo>
                      <a:pt x="2029" y="1174"/>
                      <a:pt x="1987" y="570"/>
                      <a:pt x="1589" y="233"/>
                    </a:cubicBezTo>
                    <a:cubicBezTo>
                      <a:pt x="1414" y="84"/>
                      <a:pt x="1193" y="1"/>
                      <a:pt x="9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9" name="Google Shape;1189;p34">
              <a:extLst>
                <a:ext uri="{FF2B5EF4-FFF2-40B4-BE49-F238E27FC236}">
                  <a16:creationId xmlns:a16="http://schemas.microsoft.com/office/drawing/2014/main" id="{8D8CC33B-A831-ED28-B6AF-E79CE9E10D18}"/>
                </a:ext>
              </a:extLst>
            </p:cNvPr>
            <p:cNvSpPr/>
            <p:nvPr/>
          </p:nvSpPr>
          <p:spPr>
            <a:xfrm flipH="1">
              <a:off x="7424435" y="92390"/>
              <a:ext cx="265667" cy="323728"/>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90;p34">
              <a:extLst>
                <a:ext uri="{FF2B5EF4-FFF2-40B4-BE49-F238E27FC236}">
                  <a16:creationId xmlns:a16="http://schemas.microsoft.com/office/drawing/2014/main" id="{9C1C3444-8394-C366-8B13-79DE2590CB61}"/>
                </a:ext>
              </a:extLst>
            </p:cNvPr>
            <p:cNvSpPr/>
            <p:nvPr/>
          </p:nvSpPr>
          <p:spPr>
            <a:xfrm flipH="1">
              <a:off x="8521261" y="1990600"/>
              <a:ext cx="121174" cy="147671"/>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 name="Google Shape;1191;p34">
            <a:extLst>
              <a:ext uri="{FF2B5EF4-FFF2-40B4-BE49-F238E27FC236}">
                <a16:creationId xmlns:a16="http://schemas.microsoft.com/office/drawing/2014/main" id="{60C2328E-416A-A578-9607-EBC032F944E0}"/>
              </a:ext>
            </a:extLst>
          </p:cNvPr>
          <p:cNvGrpSpPr/>
          <p:nvPr/>
        </p:nvGrpSpPr>
        <p:grpSpPr>
          <a:xfrm rot="19272863">
            <a:off x="-3523892" y="6994909"/>
            <a:ext cx="2882707" cy="3869763"/>
            <a:chOff x="-1243379" y="2405802"/>
            <a:chExt cx="2882707" cy="3869763"/>
          </a:xfrm>
        </p:grpSpPr>
        <p:grpSp>
          <p:nvGrpSpPr>
            <p:cNvPr id="18" name="Google Shape;1192;p34">
              <a:extLst>
                <a:ext uri="{FF2B5EF4-FFF2-40B4-BE49-F238E27FC236}">
                  <a16:creationId xmlns:a16="http://schemas.microsoft.com/office/drawing/2014/main" id="{79A62A8D-4A8A-E4D4-428B-FCEAA1FD62EB}"/>
                </a:ext>
              </a:extLst>
            </p:cNvPr>
            <p:cNvGrpSpPr/>
            <p:nvPr/>
          </p:nvGrpSpPr>
          <p:grpSpPr>
            <a:xfrm rot="1274597" flipH="1">
              <a:off x="-907418" y="3683231"/>
              <a:ext cx="2210786" cy="2268914"/>
              <a:chOff x="-1422729" y="2782940"/>
              <a:chExt cx="928516" cy="952878"/>
            </a:xfrm>
          </p:grpSpPr>
          <p:sp>
            <p:nvSpPr>
              <p:cNvPr id="22" name="Google Shape;1193;p34">
                <a:extLst>
                  <a:ext uri="{FF2B5EF4-FFF2-40B4-BE49-F238E27FC236}">
                    <a16:creationId xmlns:a16="http://schemas.microsoft.com/office/drawing/2014/main" id="{20776FB6-3315-D5BE-F643-3122B4281479}"/>
                  </a:ext>
                </a:extLst>
              </p:cNvPr>
              <p:cNvSpPr/>
              <p:nvPr/>
            </p:nvSpPr>
            <p:spPr>
              <a:xfrm>
                <a:off x="-1422729" y="2792333"/>
                <a:ext cx="928516" cy="943484"/>
              </a:xfrm>
              <a:custGeom>
                <a:avLst/>
                <a:gdLst/>
                <a:ahLst/>
                <a:cxnLst/>
                <a:rect l="l" t="t" r="r" b="b"/>
                <a:pathLst>
                  <a:path w="11104" h="11283" extrusionOk="0">
                    <a:moveTo>
                      <a:pt x="1930" y="2498"/>
                    </a:moveTo>
                    <a:cubicBezTo>
                      <a:pt x="3865" y="338"/>
                      <a:pt x="7056" y="1"/>
                      <a:pt x="9052" y="1734"/>
                    </a:cubicBezTo>
                    <a:cubicBezTo>
                      <a:pt x="11047" y="3468"/>
                      <a:pt x="11104" y="6621"/>
                      <a:pt x="9164" y="8785"/>
                    </a:cubicBezTo>
                    <a:cubicBezTo>
                      <a:pt x="7229" y="10945"/>
                      <a:pt x="4039" y="11282"/>
                      <a:pt x="2043" y="9549"/>
                    </a:cubicBezTo>
                    <a:cubicBezTo>
                      <a:pt x="52" y="7815"/>
                      <a:pt x="0" y="4662"/>
                      <a:pt x="1930" y="2498"/>
                    </a:cubicBezTo>
                    <a:close/>
                  </a:path>
                </a:pathLst>
              </a:custGeom>
              <a:solidFill>
                <a:srgbClr val="7E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1194;p34">
                <a:extLst>
                  <a:ext uri="{FF2B5EF4-FFF2-40B4-BE49-F238E27FC236}">
                    <a16:creationId xmlns:a16="http://schemas.microsoft.com/office/drawing/2014/main" id="{252B15CF-7D0A-73AD-C16F-04652FE68654}"/>
                  </a:ext>
                </a:extLst>
              </p:cNvPr>
              <p:cNvSpPr/>
              <p:nvPr/>
            </p:nvSpPr>
            <p:spPr>
              <a:xfrm rot="-82">
                <a:off x="-1036331" y="2782942"/>
                <a:ext cx="177640" cy="166369"/>
              </a:xfrm>
              <a:custGeom>
                <a:avLst/>
                <a:gdLst/>
                <a:ahLst/>
                <a:cxnLst/>
                <a:rect l="l" t="t" r="r" b="b"/>
                <a:pathLst>
                  <a:path w="1701" h="1593" extrusionOk="0">
                    <a:moveTo>
                      <a:pt x="890" y="117"/>
                    </a:moveTo>
                    <a:cubicBezTo>
                      <a:pt x="1045" y="117"/>
                      <a:pt x="1204" y="169"/>
                      <a:pt x="1331" y="281"/>
                    </a:cubicBezTo>
                    <a:cubicBezTo>
                      <a:pt x="1471" y="398"/>
                      <a:pt x="1556" y="562"/>
                      <a:pt x="1565" y="745"/>
                    </a:cubicBezTo>
                    <a:cubicBezTo>
                      <a:pt x="1574" y="928"/>
                      <a:pt x="1518" y="1101"/>
                      <a:pt x="1401" y="1237"/>
                    </a:cubicBezTo>
                    <a:cubicBezTo>
                      <a:pt x="1265" y="1391"/>
                      <a:pt x="1075" y="1471"/>
                      <a:pt x="885" y="1471"/>
                    </a:cubicBezTo>
                    <a:cubicBezTo>
                      <a:pt x="728" y="1471"/>
                      <a:pt x="572" y="1417"/>
                      <a:pt x="445" y="1307"/>
                    </a:cubicBezTo>
                    <a:cubicBezTo>
                      <a:pt x="164" y="1059"/>
                      <a:pt x="131" y="632"/>
                      <a:pt x="375" y="351"/>
                    </a:cubicBezTo>
                    <a:cubicBezTo>
                      <a:pt x="511" y="201"/>
                      <a:pt x="703" y="117"/>
                      <a:pt x="890" y="117"/>
                    </a:cubicBezTo>
                    <a:close/>
                    <a:moveTo>
                      <a:pt x="892" y="0"/>
                    </a:moveTo>
                    <a:cubicBezTo>
                      <a:pt x="669" y="0"/>
                      <a:pt x="446" y="94"/>
                      <a:pt x="286" y="276"/>
                    </a:cubicBezTo>
                    <a:cubicBezTo>
                      <a:pt x="0" y="604"/>
                      <a:pt x="38" y="1106"/>
                      <a:pt x="370" y="1396"/>
                    </a:cubicBezTo>
                    <a:cubicBezTo>
                      <a:pt x="511" y="1518"/>
                      <a:pt x="698" y="1588"/>
                      <a:pt x="886" y="1588"/>
                    </a:cubicBezTo>
                    <a:cubicBezTo>
                      <a:pt x="909" y="1588"/>
                      <a:pt x="928" y="1588"/>
                      <a:pt x="942" y="1593"/>
                    </a:cubicBezTo>
                    <a:cubicBezTo>
                      <a:pt x="1153" y="1574"/>
                      <a:pt x="1350" y="1476"/>
                      <a:pt x="1490" y="1316"/>
                    </a:cubicBezTo>
                    <a:cubicBezTo>
                      <a:pt x="1631" y="1153"/>
                      <a:pt x="1701" y="946"/>
                      <a:pt x="1682" y="740"/>
                    </a:cubicBezTo>
                    <a:cubicBezTo>
                      <a:pt x="1663" y="529"/>
                      <a:pt x="1565" y="333"/>
                      <a:pt x="1406" y="192"/>
                    </a:cubicBezTo>
                    <a:cubicBezTo>
                      <a:pt x="1258" y="63"/>
                      <a:pt x="1075"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9" name="Google Shape;1195;p34">
              <a:extLst>
                <a:ext uri="{FF2B5EF4-FFF2-40B4-BE49-F238E27FC236}">
                  <a16:creationId xmlns:a16="http://schemas.microsoft.com/office/drawing/2014/main" id="{C7D1C4F7-B43F-1628-2248-919130BB2C6F}"/>
                </a:ext>
              </a:extLst>
            </p:cNvPr>
            <p:cNvSpPr/>
            <p:nvPr/>
          </p:nvSpPr>
          <p:spPr>
            <a:xfrm flipH="1">
              <a:off x="1301892" y="4701942"/>
              <a:ext cx="265675" cy="325129"/>
            </a:xfrm>
            <a:custGeom>
              <a:avLst/>
              <a:gdLst/>
              <a:ahLst/>
              <a:cxnLst/>
              <a:rect l="l" t="t" r="r" b="b"/>
              <a:pathLst>
                <a:path w="1233" h="1509" extrusionOk="0">
                  <a:moveTo>
                    <a:pt x="1233" y="764"/>
                  </a:moveTo>
                  <a:cubicBezTo>
                    <a:pt x="924" y="665"/>
                    <a:pt x="764" y="497"/>
                    <a:pt x="619" y="0"/>
                  </a:cubicBezTo>
                  <a:cubicBezTo>
                    <a:pt x="493" y="398"/>
                    <a:pt x="286" y="647"/>
                    <a:pt x="1" y="740"/>
                  </a:cubicBezTo>
                  <a:cubicBezTo>
                    <a:pt x="343" y="848"/>
                    <a:pt x="516" y="1181"/>
                    <a:pt x="647" y="1509"/>
                  </a:cubicBezTo>
                  <a:cubicBezTo>
                    <a:pt x="703" y="1199"/>
                    <a:pt x="872" y="853"/>
                    <a:pt x="1233" y="76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0" name="Google Shape;1196;p34">
              <a:extLst>
                <a:ext uri="{FF2B5EF4-FFF2-40B4-BE49-F238E27FC236}">
                  <a16:creationId xmlns:a16="http://schemas.microsoft.com/office/drawing/2014/main" id="{21D18F5B-CE88-2E59-63CD-EC224AF8C672}"/>
                </a:ext>
              </a:extLst>
            </p:cNvPr>
            <p:cNvSpPr/>
            <p:nvPr/>
          </p:nvSpPr>
          <p:spPr>
            <a:xfrm rot="-5277652" flipH="1">
              <a:off x="-240969" y="2403983"/>
              <a:ext cx="599800" cy="625301"/>
            </a:xfrm>
            <a:custGeom>
              <a:avLst/>
              <a:gdLst/>
              <a:ahLst/>
              <a:cxnLst/>
              <a:rect l="l" t="t" r="r" b="b"/>
              <a:pathLst>
                <a:path w="2559" h="2668" extrusionOk="0">
                  <a:moveTo>
                    <a:pt x="1761" y="1"/>
                  </a:moveTo>
                  <a:cubicBezTo>
                    <a:pt x="1758" y="1"/>
                    <a:pt x="1755" y="1"/>
                    <a:pt x="1753" y="1"/>
                  </a:cubicBezTo>
                  <a:cubicBezTo>
                    <a:pt x="1523" y="34"/>
                    <a:pt x="1392" y="90"/>
                    <a:pt x="1336" y="184"/>
                  </a:cubicBezTo>
                  <a:cubicBezTo>
                    <a:pt x="1275" y="273"/>
                    <a:pt x="1312" y="381"/>
                    <a:pt x="1340" y="475"/>
                  </a:cubicBezTo>
                  <a:cubicBezTo>
                    <a:pt x="1368" y="559"/>
                    <a:pt x="1401" y="639"/>
                    <a:pt x="1359" y="704"/>
                  </a:cubicBezTo>
                  <a:cubicBezTo>
                    <a:pt x="1312" y="793"/>
                    <a:pt x="1153" y="854"/>
                    <a:pt x="891" y="901"/>
                  </a:cubicBezTo>
                  <a:cubicBezTo>
                    <a:pt x="638" y="943"/>
                    <a:pt x="619" y="1130"/>
                    <a:pt x="605" y="1290"/>
                  </a:cubicBezTo>
                  <a:cubicBezTo>
                    <a:pt x="581" y="1505"/>
                    <a:pt x="553" y="1735"/>
                    <a:pt x="52" y="1824"/>
                  </a:cubicBezTo>
                  <a:cubicBezTo>
                    <a:pt x="24" y="1829"/>
                    <a:pt x="0" y="1861"/>
                    <a:pt x="5" y="1894"/>
                  </a:cubicBezTo>
                  <a:cubicBezTo>
                    <a:pt x="10" y="1922"/>
                    <a:pt x="33" y="1941"/>
                    <a:pt x="66" y="1941"/>
                  </a:cubicBezTo>
                  <a:cubicBezTo>
                    <a:pt x="71" y="1941"/>
                    <a:pt x="71" y="1941"/>
                    <a:pt x="66" y="1932"/>
                  </a:cubicBezTo>
                  <a:cubicBezTo>
                    <a:pt x="656" y="1833"/>
                    <a:pt x="689" y="1524"/>
                    <a:pt x="713" y="1299"/>
                  </a:cubicBezTo>
                  <a:cubicBezTo>
                    <a:pt x="736" y="1126"/>
                    <a:pt x="750" y="1041"/>
                    <a:pt x="905" y="1013"/>
                  </a:cubicBezTo>
                  <a:cubicBezTo>
                    <a:pt x="1214" y="962"/>
                    <a:pt x="1387" y="878"/>
                    <a:pt x="1457" y="760"/>
                  </a:cubicBezTo>
                  <a:cubicBezTo>
                    <a:pt x="1523" y="653"/>
                    <a:pt x="1486" y="536"/>
                    <a:pt x="1453" y="432"/>
                  </a:cubicBezTo>
                  <a:cubicBezTo>
                    <a:pt x="1429" y="357"/>
                    <a:pt x="1406" y="287"/>
                    <a:pt x="1434" y="240"/>
                  </a:cubicBezTo>
                  <a:cubicBezTo>
                    <a:pt x="1472" y="184"/>
                    <a:pt x="1589" y="142"/>
                    <a:pt x="1767" y="114"/>
                  </a:cubicBezTo>
                  <a:cubicBezTo>
                    <a:pt x="1799" y="114"/>
                    <a:pt x="1823" y="81"/>
                    <a:pt x="1814" y="48"/>
                  </a:cubicBezTo>
                  <a:cubicBezTo>
                    <a:pt x="1814" y="23"/>
                    <a:pt x="1790" y="1"/>
                    <a:pt x="1761" y="1"/>
                  </a:cubicBezTo>
                  <a:close/>
                  <a:moveTo>
                    <a:pt x="2083" y="393"/>
                  </a:moveTo>
                  <a:cubicBezTo>
                    <a:pt x="2078" y="393"/>
                    <a:pt x="2072" y="394"/>
                    <a:pt x="2066" y="395"/>
                  </a:cubicBezTo>
                  <a:cubicBezTo>
                    <a:pt x="1837" y="428"/>
                    <a:pt x="1710" y="479"/>
                    <a:pt x="1650" y="573"/>
                  </a:cubicBezTo>
                  <a:cubicBezTo>
                    <a:pt x="1593" y="667"/>
                    <a:pt x="1626" y="774"/>
                    <a:pt x="1659" y="868"/>
                  </a:cubicBezTo>
                  <a:cubicBezTo>
                    <a:pt x="1687" y="948"/>
                    <a:pt x="1715" y="1032"/>
                    <a:pt x="1673" y="1098"/>
                  </a:cubicBezTo>
                  <a:cubicBezTo>
                    <a:pt x="1626" y="1182"/>
                    <a:pt x="1472" y="1248"/>
                    <a:pt x="1204" y="1294"/>
                  </a:cubicBezTo>
                  <a:cubicBezTo>
                    <a:pt x="956" y="1337"/>
                    <a:pt x="937" y="1524"/>
                    <a:pt x="919" y="1683"/>
                  </a:cubicBezTo>
                  <a:cubicBezTo>
                    <a:pt x="895" y="1899"/>
                    <a:pt x="872" y="2128"/>
                    <a:pt x="371" y="2213"/>
                  </a:cubicBezTo>
                  <a:cubicBezTo>
                    <a:pt x="338" y="2222"/>
                    <a:pt x="314" y="2255"/>
                    <a:pt x="324" y="2283"/>
                  </a:cubicBezTo>
                  <a:cubicBezTo>
                    <a:pt x="328" y="2316"/>
                    <a:pt x="352" y="2330"/>
                    <a:pt x="380" y="2330"/>
                  </a:cubicBezTo>
                  <a:cubicBezTo>
                    <a:pt x="380" y="2330"/>
                    <a:pt x="385" y="2330"/>
                    <a:pt x="380" y="2325"/>
                  </a:cubicBezTo>
                  <a:cubicBezTo>
                    <a:pt x="970" y="2227"/>
                    <a:pt x="1008" y="1913"/>
                    <a:pt x="1031" y="1693"/>
                  </a:cubicBezTo>
                  <a:cubicBezTo>
                    <a:pt x="1055" y="1519"/>
                    <a:pt x="1064" y="1435"/>
                    <a:pt x="1223" y="1407"/>
                  </a:cubicBezTo>
                  <a:cubicBezTo>
                    <a:pt x="1528" y="1355"/>
                    <a:pt x="1706" y="1271"/>
                    <a:pt x="1776" y="1154"/>
                  </a:cubicBezTo>
                  <a:cubicBezTo>
                    <a:pt x="1837" y="1041"/>
                    <a:pt x="1804" y="924"/>
                    <a:pt x="1767" y="826"/>
                  </a:cubicBezTo>
                  <a:cubicBezTo>
                    <a:pt x="1743" y="751"/>
                    <a:pt x="1720" y="681"/>
                    <a:pt x="1753" y="634"/>
                  </a:cubicBezTo>
                  <a:cubicBezTo>
                    <a:pt x="1785" y="573"/>
                    <a:pt x="1903" y="536"/>
                    <a:pt x="2085" y="503"/>
                  </a:cubicBezTo>
                  <a:cubicBezTo>
                    <a:pt x="2113" y="503"/>
                    <a:pt x="2137" y="475"/>
                    <a:pt x="2132" y="442"/>
                  </a:cubicBezTo>
                  <a:cubicBezTo>
                    <a:pt x="2132" y="414"/>
                    <a:pt x="2112" y="393"/>
                    <a:pt x="2083" y="393"/>
                  </a:cubicBezTo>
                  <a:close/>
                  <a:moveTo>
                    <a:pt x="2498" y="727"/>
                  </a:moveTo>
                  <a:cubicBezTo>
                    <a:pt x="2495" y="727"/>
                    <a:pt x="2491" y="727"/>
                    <a:pt x="2488" y="728"/>
                  </a:cubicBezTo>
                  <a:cubicBezTo>
                    <a:pt x="2259" y="760"/>
                    <a:pt x="2132" y="817"/>
                    <a:pt x="2071" y="910"/>
                  </a:cubicBezTo>
                  <a:cubicBezTo>
                    <a:pt x="2015" y="1004"/>
                    <a:pt x="2048" y="1107"/>
                    <a:pt x="2081" y="1201"/>
                  </a:cubicBezTo>
                  <a:cubicBezTo>
                    <a:pt x="2109" y="1285"/>
                    <a:pt x="2137" y="1365"/>
                    <a:pt x="2095" y="1430"/>
                  </a:cubicBezTo>
                  <a:cubicBezTo>
                    <a:pt x="2048" y="1519"/>
                    <a:pt x="1893" y="1580"/>
                    <a:pt x="1626" y="1627"/>
                  </a:cubicBezTo>
                  <a:cubicBezTo>
                    <a:pt x="1378" y="1669"/>
                    <a:pt x="1359" y="1857"/>
                    <a:pt x="1340" y="2016"/>
                  </a:cubicBezTo>
                  <a:cubicBezTo>
                    <a:pt x="1317" y="2231"/>
                    <a:pt x="1293" y="2461"/>
                    <a:pt x="792" y="2550"/>
                  </a:cubicBezTo>
                  <a:cubicBezTo>
                    <a:pt x="759" y="2555"/>
                    <a:pt x="736" y="2588"/>
                    <a:pt x="745" y="2620"/>
                  </a:cubicBezTo>
                  <a:cubicBezTo>
                    <a:pt x="750" y="2648"/>
                    <a:pt x="773" y="2667"/>
                    <a:pt x="802" y="2667"/>
                  </a:cubicBezTo>
                  <a:cubicBezTo>
                    <a:pt x="802" y="2667"/>
                    <a:pt x="806" y="2667"/>
                    <a:pt x="802" y="2658"/>
                  </a:cubicBezTo>
                  <a:cubicBezTo>
                    <a:pt x="1392" y="2559"/>
                    <a:pt x="1429" y="2250"/>
                    <a:pt x="1453" y="2025"/>
                  </a:cubicBezTo>
                  <a:cubicBezTo>
                    <a:pt x="1476" y="1852"/>
                    <a:pt x="1486" y="1768"/>
                    <a:pt x="1645" y="1740"/>
                  </a:cubicBezTo>
                  <a:cubicBezTo>
                    <a:pt x="1949" y="1688"/>
                    <a:pt x="2127" y="1604"/>
                    <a:pt x="2198" y="1487"/>
                  </a:cubicBezTo>
                  <a:cubicBezTo>
                    <a:pt x="2259" y="1379"/>
                    <a:pt x="2226" y="1262"/>
                    <a:pt x="2188" y="1159"/>
                  </a:cubicBezTo>
                  <a:cubicBezTo>
                    <a:pt x="2165" y="1084"/>
                    <a:pt x="2141" y="1013"/>
                    <a:pt x="2174" y="967"/>
                  </a:cubicBezTo>
                  <a:cubicBezTo>
                    <a:pt x="2207" y="910"/>
                    <a:pt x="2324" y="868"/>
                    <a:pt x="2507" y="840"/>
                  </a:cubicBezTo>
                  <a:cubicBezTo>
                    <a:pt x="2535" y="840"/>
                    <a:pt x="2558" y="807"/>
                    <a:pt x="2554" y="774"/>
                  </a:cubicBezTo>
                  <a:cubicBezTo>
                    <a:pt x="2554" y="749"/>
                    <a:pt x="2530" y="727"/>
                    <a:pt x="2498" y="7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1197;p34">
              <a:extLst>
                <a:ext uri="{FF2B5EF4-FFF2-40B4-BE49-F238E27FC236}">
                  <a16:creationId xmlns:a16="http://schemas.microsoft.com/office/drawing/2014/main" id="{1024B867-9050-D49C-BBE6-D8EAE751AC33}"/>
                </a:ext>
              </a:extLst>
            </p:cNvPr>
            <p:cNvSpPr/>
            <p:nvPr/>
          </p:nvSpPr>
          <p:spPr>
            <a:xfrm flipH="1">
              <a:off x="201980" y="3314274"/>
              <a:ext cx="180082" cy="219439"/>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 name="Google Shape;1198;p34">
            <a:extLst>
              <a:ext uri="{FF2B5EF4-FFF2-40B4-BE49-F238E27FC236}">
                <a16:creationId xmlns:a16="http://schemas.microsoft.com/office/drawing/2014/main" id="{01C355F4-49A3-F221-88F7-ABAE71871499}"/>
              </a:ext>
            </a:extLst>
          </p:cNvPr>
          <p:cNvGrpSpPr/>
          <p:nvPr/>
        </p:nvGrpSpPr>
        <p:grpSpPr>
          <a:xfrm rot="5400000">
            <a:off x="-2611510" y="-3059309"/>
            <a:ext cx="1746242" cy="2046743"/>
            <a:chOff x="-264254" y="-385203"/>
            <a:chExt cx="1746242" cy="2046743"/>
          </a:xfrm>
        </p:grpSpPr>
        <p:sp>
          <p:nvSpPr>
            <p:cNvPr id="25" name="Google Shape;1199;p34">
              <a:extLst>
                <a:ext uri="{FF2B5EF4-FFF2-40B4-BE49-F238E27FC236}">
                  <a16:creationId xmlns:a16="http://schemas.microsoft.com/office/drawing/2014/main" id="{09FE06D9-16BD-6FC1-4C99-530E65463830}"/>
                </a:ext>
              </a:extLst>
            </p:cNvPr>
            <p:cNvSpPr/>
            <p:nvPr/>
          </p:nvSpPr>
          <p:spPr>
            <a:xfrm flipH="1">
              <a:off x="1301905" y="144536"/>
              <a:ext cx="180082" cy="219439"/>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6" name="Google Shape;1200;p34">
              <a:extLst>
                <a:ext uri="{FF2B5EF4-FFF2-40B4-BE49-F238E27FC236}">
                  <a16:creationId xmlns:a16="http://schemas.microsoft.com/office/drawing/2014/main" id="{55EC2C2C-5CFD-DD97-A688-1A3F6DEF543B}"/>
                </a:ext>
              </a:extLst>
            </p:cNvPr>
            <p:cNvGrpSpPr/>
            <p:nvPr/>
          </p:nvGrpSpPr>
          <p:grpSpPr>
            <a:xfrm rot="-5400000" flipH="1">
              <a:off x="-473246" y="-176211"/>
              <a:ext cx="2046743" cy="1628759"/>
              <a:chOff x="4639548" y="1512483"/>
              <a:chExt cx="561829" cy="447068"/>
            </a:xfrm>
          </p:grpSpPr>
          <p:sp>
            <p:nvSpPr>
              <p:cNvPr id="27" name="Google Shape;1201;p34">
                <a:extLst>
                  <a:ext uri="{FF2B5EF4-FFF2-40B4-BE49-F238E27FC236}">
                    <a16:creationId xmlns:a16="http://schemas.microsoft.com/office/drawing/2014/main" id="{1D6FB3D2-69EC-4BAF-0273-433D6E01BF47}"/>
                  </a:ext>
                </a:extLst>
              </p:cNvPr>
              <p:cNvSpPr/>
              <p:nvPr/>
            </p:nvSpPr>
            <p:spPr>
              <a:xfrm>
                <a:off x="4878888" y="1512483"/>
                <a:ext cx="94328" cy="191003"/>
              </a:xfrm>
              <a:custGeom>
                <a:avLst/>
                <a:gdLst/>
                <a:ahLst/>
                <a:cxnLst/>
                <a:rect l="l" t="t" r="r" b="b"/>
                <a:pathLst>
                  <a:path w="2934" h="5941" extrusionOk="0">
                    <a:moveTo>
                      <a:pt x="731" y="5941"/>
                    </a:moveTo>
                    <a:cubicBezTo>
                      <a:pt x="2863" y="4015"/>
                      <a:pt x="2933" y="1106"/>
                      <a:pt x="2615" y="0"/>
                    </a:cubicBezTo>
                    <a:cubicBezTo>
                      <a:pt x="1509" y="792"/>
                      <a:pt x="0" y="3116"/>
                      <a:pt x="731" y="59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1202;p34">
                <a:extLst>
                  <a:ext uri="{FF2B5EF4-FFF2-40B4-BE49-F238E27FC236}">
                    <a16:creationId xmlns:a16="http://schemas.microsoft.com/office/drawing/2014/main" id="{0A3598DB-60D2-E21B-D451-2673913498D4}"/>
                  </a:ext>
                </a:extLst>
              </p:cNvPr>
              <p:cNvSpPr/>
              <p:nvPr/>
            </p:nvSpPr>
            <p:spPr>
              <a:xfrm>
                <a:off x="4805527" y="1514733"/>
                <a:ext cx="105484" cy="233184"/>
              </a:xfrm>
              <a:custGeom>
                <a:avLst/>
                <a:gdLst/>
                <a:ahLst/>
                <a:cxnLst/>
                <a:rect l="l" t="t" r="r" b="b"/>
                <a:pathLst>
                  <a:path w="3281" h="7253" extrusionOk="0">
                    <a:moveTo>
                      <a:pt x="853" y="7253"/>
                    </a:moveTo>
                    <a:cubicBezTo>
                      <a:pt x="2831" y="5252"/>
                      <a:pt x="3280" y="1031"/>
                      <a:pt x="2929" y="1"/>
                    </a:cubicBezTo>
                    <a:cubicBezTo>
                      <a:pt x="2086" y="694"/>
                      <a:pt x="1" y="3266"/>
                      <a:pt x="853" y="72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1203;p34">
                <a:extLst>
                  <a:ext uri="{FF2B5EF4-FFF2-40B4-BE49-F238E27FC236}">
                    <a16:creationId xmlns:a16="http://schemas.microsoft.com/office/drawing/2014/main" id="{9CB649A0-E8CB-333B-E038-3496B080FBA1}"/>
                  </a:ext>
                </a:extLst>
              </p:cNvPr>
              <p:cNvSpPr/>
              <p:nvPr/>
            </p:nvSpPr>
            <p:spPr>
              <a:xfrm>
                <a:off x="4968484" y="1540355"/>
                <a:ext cx="115708" cy="131815"/>
              </a:xfrm>
              <a:custGeom>
                <a:avLst/>
                <a:gdLst/>
                <a:ahLst/>
                <a:cxnLst/>
                <a:rect l="l" t="t" r="r" b="b"/>
                <a:pathLst>
                  <a:path w="3599" h="4100" extrusionOk="0">
                    <a:moveTo>
                      <a:pt x="1" y="4099"/>
                    </a:moveTo>
                    <a:cubicBezTo>
                      <a:pt x="3449" y="1902"/>
                      <a:pt x="3599" y="876"/>
                      <a:pt x="3590" y="38"/>
                    </a:cubicBezTo>
                    <a:cubicBezTo>
                      <a:pt x="2732" y="0"/>
                      <a:pt x="563" y="661"/>
                      <a:pt x="1" y="40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204;p34">
                <a:extLst>
                  <a:ext uri="{FF2B5EF4-FFF2-40B4-BE49-F238E27FC236}">
                    <a16:creationId xmlns:a16="http://schemas.microsoft.com/office/drawing/2014/main" id="{C24A6091-2A92-19A3-338C-00428087056D}"/>
                  </a:ext>
                </a:extLst>
              </p:cNvPr>
              <p:cNvSpPr/>
              <p:nvPr/>
            </p:nvSpPr>
            <p:spPr>
              <a:xfrm>
                <a:off x="5002079" y="1584172"/>
                <a:ext cx="199298" cy="92496"/>
              </a:xfrm>
              <a:custGeom>
                <a:avLst/>
                <a:gdLst/>
                <a:ahLst/>
                <a:cxnLst/>
                <a:rect l="l" t="t" r="r" b="b"/>
                <a:pathLst>
                  <a:path w="6199" h="2877" extrusionOk="0">
                    <a:moveTo>
                      <a:pt x="1" y="2413"/>
                    </a:moveTo>
                    <a:cubicBezTo>
                      <a:pt x="2259" y="2877"/>
                      <a:pt x="5459" y="1996"/>
                      <a:pt x="6199" y="994"/>
                    </a:cubicBezTo>
                    <a:cubicBezTo>
                      <a:pt x="5712" y="642"/>
                      <a:pt x="2835" y="0"/>
                      <a:pt x="1" y="24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1205;p34">
                <a:extLst>
                  <a:ext uri="{FF2B5EF4-FFF2-40B4-BE49-F238E27FC236}">
                    <a16:creationId xmlns:a16="http://schemas.microsoft.com/office/drawing/2014/main" id="{64817576-EC12-3071-1B62-64F6A295AC3E}"/>
                  </a:ext>
                </a:extLst>
              </p:cNvPr>
              <p:cNvSpPr/>
              <p:nvPr/>
            </p:nvSpPr>
            <p:spPr>
              <a:xfrm>
                <a:off x="4985073" y="1667146"/>
                <a:ext cx="152295" cy="94167"/>
              </a:xfrm>
              <a:custGeom>
                <a:avLst/>
                <a:gdLst/>
                <a:ahLst/>
                <a:cxnLst/>
                <a:rect l="l" t="t" r="r" b="b"/>
                <a:pathLst>
                  <a:path w="4737" h="2929" extrusionOk="0">
                    <a:moveTo>
                      <a:pt x="0" y="1"/>
                    </a:moveTo>
                    <a:cubicBezTo>
                      <a:pt x="1809" y="2011"/>
                      <a:pt x="3331" y="2929"/>
                      <a:pt x="4737" y="2756"/>
                    </a:cubicBezTo>
                    <a:cubicBezTo>
                      <a:pt x="4231" y="1284"/>
                      <a:pt x="3411" y="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1206;p34">
                <a:extLst>
                  <a:ext uri="{FF2B5EF4-FFF2-40B4-BE49-F238E27FC236}">
                    <a16:creationId xmlns:a16="http://schemas.microsoft.com/office/drawing/2014/main" id="{C574BEE8-6B50-17DC-42C5-841086CFE9A6}"/>
                  </a:ext>
                </a:extLst>
              </p:cNvPr>
              <p:cNvSpPr/>
              <p:nvPr/>
            </p:nvSpPr>
            <p:spPr>
              <a:xfrm>
                <a:off x="4937172" y="1683413"/>
                <a:ext cx="153677" cy="136638"/>
              </a:xfrm>
              <a:custGeom>
                <a:avLst/>
                <a:gdLst/>
                <a:ahLst/>
                <a:cxnLst/>
                <a:rect l="l" t="t" r="r" b="b"/>
                <a:pathLst>
                  <a:path w="4780" h="4250" extrusionOk="0">
                    <a:moveTo>
                      <a:pt x="0" y="1"/>
                    </a:moveTo>
                    <a:cubicBezTo>
                      <a:pt x="1640" y="3079"/>
                      <a:pt x="3341" y="3974"/>
                      <a:pt x="4728" y="4250"/>
                    </a:cubicBezTo>
                    <a:cubicBezTo>
                      <a:pt x="4779" y="3350"/>
                      <a:pt x="3046" y="31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 name="Google Shape;1207;p34">
                <a:extLst>
                  <a:ext uri="{FF2B5EF4-FFF2-40B4-BE49-F238E27FC236}">
                    <a16:creationId xmlns:a16="http://schemas.microsoft.com/office/drawing/2014/main" id="{B14F9F41-3902-5E8B-BA45-D10E05B0A0C6}"/>
                  </a:ext>
                </a:extLst>
              </p:cNvPr>
              <p:cNvSpPr/>
              <p:nvPr/>
            </p:nvSpPr>
            <p:spPr>
              <a:xfrm>
                <a:off x="4868633" y="1698169"/>
                <a:ext cx="167084" cy="123392"/>
              </a:xfrm>
              <a:custGeom>
                <a:avLst/>
                <a:gdLst/>
                <a:ahLst/>
                <a:cxnLst/>
                <a:rect l="l" t="t" r="r" b="b"/>
                <a:pathLst>
                  <a:path w="5197" h="3838" extrusionOk="0">
                    <a:moveTo>
                      <a:pt x="1" y="844"/>
                    </a:moveTo>
                    <a:cubicBezTo>
                      <a:pt x="1678" y="2381"/>
                      <a:pt x="3777" y="3838"/>
                      <a:pt x="5196" y="3721"/>
                    </a:cubicBezTo>
                    <a:cubicBezTo>
                      <a:pt x="5154" y="3079"/>
                      <a:pt x="3744" y="1"/>
                      <a:pt x="1" y="8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 name="Google Shape;1208;p34">
                <a:extLst>
                  <a:ext uri="{FF2B5EF4-FFF2-40B4-BE49-F238E27FC236}">
                    <a16:creationId xmlns:a16="http://schemas.microsoft.com/office/drawing/2014/main" id="{E966CD34-1ECB-1E2C-850B-0267EFA87AA6}"/>
                  </a:ext>
                </a:extLst>
              </p:cNvPr>
              <p:cNvSpPr/>
              <p:nvPr/>
            </p:nvSpPr>
            <p:spPr>
              <a:xfrm>
                <a:off x="4707476" y="1583562"/>
                <a:ext cx="100372" cy="244629"/>
              </a:xfrm>
              <a:custGeom>
                <a:avLst/>
                <a:gdLst/>
                <a:ahLst/>
                <a:cxnLst/>
                <a:rect l="l" t="t" r="r" b="b"/>
                <a:pathLst>
                  <a:path w="3122" h="7609" extrusionOk="0">
                    <a:moveTo>
                      <a:pt x="1036" y="7609"/>
                    </a:moveTo>
                    <a:cubicBezTo>
                      <a:pt x="3121" y="4479"/>
                      <a:pt x="2709" y="1055"/>
                      <a:pt x="2198" y="1"/>
                    </a:cubicBezTo>
                    <a:cubicBezTo>
                      <a:pt x="1167" y="895"/>
                      <a:pt x="1" y="3388"/>
                      <a:pt x="1036" y="76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1209;p34">
                <a:extLst>
                  <a:ext uri="{FF2B5EF4-FFF2-40B4-BE49-F238E27FC236}">
                    <a16:creationId xmlns:a16="http://schemas.microsoft.com/office/drawing/2014/main" id="{56011B54-3BCB-4C7F-8E36-337C50DC5ED7}"/>
                  </a:ext>
                </a:extLst>
              </p:cNvPr>
              <p:cNvSpPr/>
              <p:nvPr/>
            </p:nvSpPr>
            <p:spPr>
              <a:xfrm>
                <a:off x="4790032" y="1743979"/>
                <a:ext cx="178947" cy="93396"/>
              </a:xfrm>
              <a:custGeom>
                <a:avLst/>
                <a:gdLst/>
                <a:ahLst/>
                <a:cxnLst/>
                <a:rect l="l" t="t" r="r" b="b"/>
                <a:pathLst>
                  <a:path w="5566" h="2905" extrusionOk="0">
                    <a:moveTo>
                      <a:pt x="0" y="1185"/>
                    </a:moveTo>
                    <a:cubicBezTo>
                      <a:pt x="1523" y="2825"/>
                      <a:pt x="3917" y="2905"/>
                      <a:pt x="5566" y="2825"/>
                    </a:cubicBezTo>
                    <a:cubicBezTo>
                      <a:pt x="5566" y="2005"/>
                      <a:pt x="2722" y="0"/>
                      <a:pt x="0" y="11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1210;p34">
                <a:extLst>
                  <a:ext uri="{FF2B5EF4-FFF2-40B4-BE49-F238E27FC236}">
                    <a16:creationId xmlns:a16="http://schemas.microsoft.com/office/drawing/2014/main" id="{6EDD4080-606A-E1AB-79AC-C752D9EC91BB}"/>
                  </a:ext>
                </a:extLst>
              </p:cNvPr>
              <p:cNvSpPr/>
              <p:nvPr/>
            </p:nvSpPr>
            <p:spPr>
              <a:xfrm>
                <a:off x="4639548" y="1656987"/>
                <a:ext cx="375383" cy="302564"/>
              </a:xfrm>
              <a:custGeom>
                <a:avLst/>
                <a:gdLst/>
                <a:ahLst/>
                <a:cxnLst/>
                <a:rect l="l" t="t" r="r" b="b"/>
                <a:pathLst>
                  <a:path w="11676" h="9411" extrusionOk="0">
                    <a:moveTo>
                      <a:pt x="11616" y="0"/>
                    </a:moveTo>
                    <a:cubicBezTo>
                      <a:pt x="11611" y="0"/>
                      <a:pt x="11606" y="1"/>
                      <a:pt x="11601" y="3"/>
                    </a:cubicBezTo>
                    <a:cubicBezTo>
                      <a:pt x="9273" y="603"/>
                      <a:pt x="7033" y="1882"/>
                      <a:pt x="5065" y="3493"/>
                    </a:cubicBezTo>
                    <a:cubicBezTo>
                      <a:pt x="3032" y="5156"/>
                      <a:pt x="1275" y="7180"/>
                      <a:pt x="1" y="9199"/>
                    </a:cubicBezTo>
                    <a:lnTo>
                      <a:pt x="1" y="9410"/>
                    </a:lnTo>
                    <a:cubicBezTo>
                      <a:pt x="1275" y="7349"/>
                      <a:pt x="3056" y="5278"/>
                      <a:pt x="5136" y="3577"/>
                    </a:cubicBezTo>
                    <a:cubicBezTo>
                      <a:pt x="7099" y="1975"/>
                      <a:pt x="9324" y="710"/>
                      <a:pt x="11629" y="111"/>
                    </a:cubicBezTo>
                    <a:cubicBezTo>
                      <a:pt x="11662" y="101"/>
                      <a:pt x="11676" y="73"/>
                      <a:pt x="11671" y="40"/>
                    </a:cubicBezTo>
                    <a:cubicBezTo>
                      <a:pt x="11664" y="17"/>
                      <a:pt x="11640" y="0"/>
                      <a:pt x="11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37" name="Google Shape;1211;p34">
            <a:extLst>
              <a:ext uri="{FF2B5EF4-FFF2-40B4-BE49-F238E27FC236}">
                <a16:creationId xmlns:a16="http://schemas.microsoft.com/office/drawing/2014/main" id="{92F3B9B7-CD9F-F8CD-6885-627D0975BA5A}"/>
              </a:ext>
            </a:extLst>
          </p:cNvPr>
          <p:cNvGrpSpPr/>
          <p:nvPr/>
        </p:nvGrpSpPr>
        <p:grpSpPr>
          <a:xfrm rot="20775617">
            <a:off x="9427282" y="7040490"/>
            <a:ext cx="3567093" cy="2145104"/>
            <a:chOff x="6328660" y="3828236"/>
            <a:chExt cx="3567093" cy="2145104"/>
          </a:xfrm>
        </p:grpSpPr>
        <p:sp>
          <p:nvSpPr>
            <p:cNvPr id="38" name="Google Shape;1212;p34">
              <a:extLst>
                <a:ext uri="{FF2B5EF4-FFF2-40B4-BE49-F238E27FC236}">
                  <a16:creationId xmlns:a16="http://schemas.microsoft.com/office/drawing/2014/main" id="{6406B276-46E3-53F6-882A-58EA7C34200C}"/>
                </a:ext>
              </a:extLst>
            </p:cNvPr>
            <p:cNvSpPr/>
            <p:nvPr/>
          </p:nvSpPr>
          <p:spPr>
            <a:xfrm flipH="1">
              <a:off x="6328660" y="4701954"/>
              <a:ext cx="541120" cy="564122"/>
            </a:xfrm>
            <a:custGeom>
              <a:avLst/>
              <a:gdLst/>
              <a:ahLst/>
              <a:cxnLst/>
              <a:rect l="l" t="t" r="r" b="b"/>
              <a:pathLst>
                <a:path w="2559" h="2668" extrusionOk="0">
                  <a:moveTo>
                    <a:pt x="1761" y="1"/>
                  </a:moveTo>
                  <a:cubicBezTo>
                    <a:pt x="1758" y="1"/>
                    <a:pt x="1755" y="1"/>
                    <a:pt x="1753" y="1"/>
                  </a:cubicBezTo>
                  <a:cubicBezTo>
                    <a:pt x="1523" y="34"/>
                    <a:pt x="1392" y="90"/>
                    <a:pt x="1336" y="184"/>
                  </a:cubicBezTo>
                  <a:cubicBezTo>
                    <a:pt x="1275" y="273"/>
                    <a:pt x="1312" y="381"/>
                    <a:pt x="1340" y="475"/>
                  </a:cubicBezTo>
                  <a:cubicBezTo>
                    <a:pt x="1368" y="559"/>
                    <a:pt x="1401" y="639"/>
                    <a:pt x="1359" y="704"/>
                  </a:cubicBezTo>
                  <a:cubicBezTo>
                    <a:pt x="1312" y="793"/>
                    <a:pt x="1153" y="854"/>
                    <a:pt x="891" y="901"/>
                  </a:cubicBezTo>
                  <a:cubicBezTo>
                    <a:pt x="638" y="943"/>
                    <a:pt x="619" y="1130"/>
                    <a:pt x="605" y="1290"/>
                  </a:cubicBezTo>
                  <a:cubicBezTo>
                    <a:pt x="581" y="1505"/>
                    <a:pt x="553" y="1735"/>
                    <a:pt x="52" y="1824"/>
                  </a:cubicBezTo>
                  <a:cubicBezTo>
                    <a:pt x="24" y="1829"/>
                    <a:pt x="0" y="1861"/>
                    <a:pt x="5" y="1894"/>
                  </a:cubicBezTo>
                  <a:cubicBezTo>
                    <a:pt x="10" y="1922"/>
                    <a:pt x="33" y="1941"/>
                    <a:pt x="66" y="1941"/>
                  </a:cubicBezTo>
                  <a:cubicBezTo>
                    <a:pt x="71" y="1941"/>
                    <a:pt x="71" y="1941"/>
                    <a:pt x="66" y="1932"/>
                  </a:cubicBezTo>
                  <a:cubicBezTo>
                    <a:pt x="656" y="1833"/>
                    <a:pt x="689" y="1524"/>
                    <a:pt x="713" y="1299"/>
                  </a:cubicBezTo>
                  <a:cubicBezTo>
                    <a:pt x="736" y="1126"/>
                    <a:pt x="750" y="1041"/>
                    <a:pt x="905" y="1013"/>
                  </a:cubicBezTo>
                  <a:cubicBezTo>
                    <a:pt x="1214" y="962"/>
                    <a:pt x="1387" y="878"/>
                    <a:pt x="1457" y="760"/>
                  </a:cubicBezTo>
                  <a:cubicBezTo>
                    <a:pt x="1523" y="653"/>
                    <a:pt x="1486" y="536"/>
                    <a:pt x="1453" y="432"/>
                  </a:cubicBezTo>
                  <a:cubicBezTo>
                    <a:pt x="1429" y="357"/>
                    <a:pt x="1406" y="287"/>
                    <a:pt x="1434" y="240"/>
                  </a:cubicBezTo>
                  <a:cubicBezTo>
                    <a:pt x="1472" y="184"/>
                    <a:pt x="1589" y="142"/>
                    <a:pt x="1767" y="114"/>
                  </a:cubicBezTo>
                  <a:cubicBezTo>
                    <a:pt x="1799" y="114"/>
                    <a:pt x="1823" y="81"/>
                    <a:pt x="1814" y="48"/>
                  </a:cubicBezTo>
                  <a:cubicBezTo>
                    <a:pt x="1814" y="23"/>
                    <a:pt x="1790" y="1"/>
                    <a:pt x="1761" y="1"/>
                  </a:cubicBezTo>
                  <a:close/>
                  <a:moveTo>
                    <a:pt x="2083" y="393"/>
                  </a:moveTo>
                  <a:cubicBezTo>
                    <a:pt x="2078" y="393"/>
                    <a:pt x="2072" y="394"/>
                    <a:pt x="2066" y="395"/>
                  </a:cubicBezTo>
                  <a:cubicBezTo>
                    <a:pt x="1837" y="428"/>
                    <a:pt x="1710" y="479"/>
                    <a:pt x="1650" y="573"/>
                  </a:cubicBezTo>
                  <a:cubicBezTo>
                    <a:pt x="1593" y="667"/>
                    <a:pt x="1626" y="774"/>
                    <a:pt x="1659" y="868"/>
                  </a:cubicBezTo>
                  <a:cubicBezTo>
                    <a:pt x="1687" y="948"/>
                    <a:pt x="1715" y="1032"/>
                    <a:pt x="1673" y="1098"/>
                  </a:cubicBezTo>
                  <a:cubicBezTo>
                    <a:pt x="1626" y="1182"/>
                    <a:pt x="1472" y="1248"/>
                    <a:pt x="1204" y="1294"/>
                  </a:cubicBezTo>
                  <a:cubicBezTo>
                    <a:pt x="956" y="1337"/>
                    <a:pt x="937" y="1524"/>
                    <a:pt x="919" y="1683"/>
                  </a:cubicBezTo>
                  <a:cubicBezTo>
                    <a:pt x="895" y="1899"/>
                    <a:pt x="872" y="2128"/>
                    <a:pt x="371" y="2213"/>
                  </a:cubicBezTo>
                  <a:cubicBezTo>
                    <a:pt x="338" y="2222"/>
                    <a:pt x="314" y="2255"/>
                    <a:pt x="324" y="2283"/>
                  </a:cubicBezTo>
                  <a:cubicBezTo>
                    <a:pt x="328" y="2316"/>
                    <a:pt x="352" y="2330"/>
                    <a:pt x="380" y="2330"/>
                  </a:cubicBezTo>
                  <a:cubicBezTo>
                    <a:pt x="380" y="2330"/>
                    <a:pt x="385" y="2330"/>
                    <a:pt x="380" y="2325"/>
                  </a:cubicBezTo>
                  <a:cubicBezTo>
                    <a:pt x="970" y="2227"/>
                    <a:pt x="1008" y="1913"/>
                    <a:pt x="1031" y="1693"/>
                  </a:cubicBezTo>
                  <a:cubicBezTo>
                    <a:pt x="1055" y="1519"/>
                    <a:pt x="1064" y="1435"/>
                    <a:pt x="1223" y="1407"/>
                  </a:cubicBezTo>
                  <a:cubicBezTo>
                    <a:pt x="1528" y="1355"/>
                    <a:pt x="1706" y="1271"/>
                    <a:pt x="1776" y="1154"/>
                  </a:cubicBezTo>
                  <a:cubicBezTo>
                    <a:pt x="1837" y="1041"/>
                    <a:pt x="1804" y="924"/>
                    <a:pt x="1767" y="826"/>
                  </a:cubicBezTo>
                  <a:cubicBezTo>
                    <a:pt x="1743" y="751"/>
                    <a:pt x="1720" y="681"/>
                    <a:pt x="1753" y="634"/>
                  </a:cubicBezTo>
                  <a:cubicBezTo>
                    <a:pt x="1785" y="573"/>
                    <a:pt x="1903" y="536"/>
                    <a:pt x="2085" y="503"/>
                  </a:cubicBezTo>
                  <a:cubicBezTo>
                    <a:pt x="2113" y="503"/>
                    <a:pt x="2137" y="475"/>
                    <a:pt x="2132" y="442"/>
                  </a:cubicBezTo>
                  <a:cubicBezTo>
                    <a:pt x="2132" y="414"/>
                    <a:pt x="2112" y="393"/>
                    <a:pt x="2083" y="393"/>
                  </a:cubicBezTo>
                  <a:close/>
                  <a:moveTo>
                    <a:pt x="2498" y="727"/>
                  </a:moveTo>
                  <a:cubicBezTo>
                    <a:pt x="2495" y="727"/>
                    <a:pt x="2491" y="727"/>
                    <a:pt x="2488" y="728"/>
                  </a:cubicBezTo>
                  <a:cubicBezTo>
                    <a:pt x="2259" y="760"/>
                    <a:pt x="2132" y="817"/>
                    <a:pt x="2071" y="910"/>
                  </a:cubicBezTo>
                  <a:cubicBezTo>
                    <a:pt x="2015" y="1004"/>
                    <a:pt x="2048" y="1107"/>
                    <a:pt x="2081" y="1201"/>
                  </a:cubicBezTo>
                  <a:cubicBezTo>
                    <a:pt x="2109" y="1285"/>
                    <a:pt x="2137" y="1365"/>
                    <a:pt x="2095" y="1430"/>
                  </a:cubicBezTo>
                  <a:cubicBezTo>
                    <a:pt x="2048" y="1519"/>
                    <a:pt x="1893" y="1580"/>
                    <a:pt x="1626" y="1627"/>
                  </a:cubicBezTo>
                  <a:cubicBezTo>
                    <a:pt x="1378" y="1669"/>
                    <a:pt x="1359" y="1857"/>
                    <a:pt x="1340" y="2016"/>
                  </a:cubicBezTo>
                  <a:cubicBezTo>
                    <a:pt x="1317" y="2231"/>
                    <a:pt x="1293" y="2461"/>
                    <a:pt x="792" y="2550"/>
                  </a:cubicBezTo>
                  <a:cubicBezTo>
                    <a:pt x="759" y="2555"/>
                    <a:pt x="736" y="2588"/>
                    <a:pt x="745" y="2620"/>
                  </a:cubicBezTo>
                  <a:cubicBezTo>
                    <a:pt x="750" y="2648"/>
                    <a:pt x="773" y="2667"/>
                    <a:pt x="802" y="2667"/>
                  </a:cubicBezTo>
                  <a:cubicBezTo>
                    <a:pt x="802" y="2667"/>
                    <a:pt x="806" y="2667"/>
                    <a:pt x="802" y="2658"/>
                  </a:cubicBezTo>
                  <a:cubicBezTo>
                    <a:pt x="1392" y="2559"/>
                    <a:pt x="1429" y="2250"/>
                    <a:pt x="1453" y="2025"/>
                  </a:cubicBezTo>
                  <a:cubicBezTo>
                    <a:pt x="1476" y="1852"/>
                    <a:pt x="1486" y="1768"/>
                    <a:pt x="1645" y="1740"/>
                  </a:cubicBezTo>
                  <a:cubicBezTo>
                    <a:pt x="1949" y="1688"/>
                    <a:pt x="2127" y="1604"/>
                    <a:pt x="2198" y="1487"/>
                  </a:cubicBezTo>
                  <a:cubicBezTo>
                    <a:pt x="2259" y="1379"/>
                    <a:pt x="2226" y="1262"/>
                    <a:pt x="2188" y="1159"/>
                  </a:cubicBezTo>
                  <a:cubicBezTo>
                    <a:pt x="2165" y="1084"/>
                    <a:pt x="2141" y="1013"/>
                    <a:pt x="2174" y="967"/>
                  </a:cubicBezTo>
                  <a:cubicBezTo>
                    <a:pt x="2207" y="910"/>
                    <a:pt x="2324" y="868"/>
                    <a:pt x="2507" y="840"/>
                  </a:cubicBezTo>
                  <a:cubicBezTo>
                    <a:pt x="2535" y="840"/>
                    <a:pt x="2558" y="807"/>
                    <a:pt x="2554" y="774"/>
                  </a:cubicBezTo>
                  <a:cubicBezTo>
                    <a:pt x="2554" y="749"/>
                    <a:pt x="2530" y="727"/>
                    <a:pt x="2498" y="7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213;p34">
              <a:extLst>
                <a:ext uri="{FF2B5EF4-FFF2-40B4-BE49-F238E27FC236}">
                  <a16:creationId xmlns:a16="http://schemas.microsoft.com/office/drawing/2014/main" id="{9B283BC6-1C5F-8638-E0B5-078FBBA42DAD}"/>
                </a:ext>
              </a:extLst>
            </p:cNvPr>
            <p:cNvSpPr/>
            <p:nvPr/>
          </p:nvSpPr>
          <p:spPr>
            <a:xfrm flipH="1">
              <a:off x="7173524" y="4921875"/>
              <a:ext cx="130436" cy="159515"/>
            </a:xfrm>
            <a:custGeom>
              <a:avLst/>
              <a:gdLst/>
              <a:ahLst/>
              <a:cxnLst/>
              <a:rect l="l" t="t" r="r" b="b"/>
              <a:pathLst>
                <a:path w="1238" h="1514" extrusionOk="0">
                  <a:moveTo>
                    <a:pt x="1237" y="768"/>
                  </a:moveTo>
                  <a:cubicBezTo>
                    <a:pt x="928" y="670"/>
                    <a:pt x="769" y="497"/>
                    <a:pt x="624" y="0"/>
                  </a:cubicBezTo>
                  <a:cubicBezTo>
                    <a:pt x="492" y="398"/>
                    <a:pt x="291" y="651"/>
                    <a:pt x="1" y="745"/>
                  </a:cubicBezTo>
                  <a:cubicBezTo>
                    <a:pt x="347" y="848"/>
                    <a:pt x="516" y="1185"/>
                    <a:pt x="652" y="1513"/>
                  </a:cubicBezTo>
                  <a:cubicBezTo>
                    <a:pt x="699" y="1199"/>
                    <a:pt x="867" y="862"/>
                    <a:pt x="1237" y="7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0" name="Google Shape;1214;p34">
              <a:extLst>
                <a:ext uri="{FF2B5EF4-FFF2-40B4-BE49-F238E27FC236}">
                  <a16:creationId xmlns:a16="http://schemas.microsoft.com/office/drawing/2014/main" id="{2B5DECE9-2550-FD9E-26E3-8A99E5DDFE01}"/>
                </a:ext>
              </a:extLst>
            </p:cNvPr>
            <p:cNvGrpSpPr/>
            <p:nvPr/>
          </p:nvGrpSpPr>
          <p:grpSpPr>
            <a:xfrm rot="-1196758" flipH="1">
              <a:off x="7718055" y="4117140"/>
              <a:ext cx="1969419" cy="1567296"/>
              <a:chOff x="4639548" y="1512483"/>
              <a:chExt cx="561829" cy="447068"/>
            </a:xfrm>
          </p:grpSpPr>
          <p:sp>
            <p:nvSpPr>
              <p:cNvPr id="42" name="Google Shape;1215;p34">
                <a:extLst>
                  <a:ext uri="{FF2B5EF4-FFF2-40B4-BE49-F238E27FC236}">
                    <a16:creationId xmlns:a16="http://schemas.microsoft.com/office/drawing/2014/main" id="{1AFB9923-5E62-CA4E-0BE5-04EC22E75DD5}"/>
                  </a:ext>
                </a:extLst>
              </p:cNvPr>
              <p:cNvSpPr/>
              <p:nvPr/>
            </p:nvSpPr>
            <p:spPr>
              <a:xfrm>
                <a:off x="4878888" y="1512483"/>
                <a:ext cx="94328" cy="191003"/>
              </a:xfrm>
              <a:custGeom>
                <a:avLst/>
                <a:gdLst/>
                <a:ahLst/>
                <a:cxnLst/>
                <a:rect l="l" t="t" r="r" b="b"/>
                <a:pathLst>
                  <a:path w="2934" h="5941" extrusionOk="0">
                    <a:moveTo>
                      <a:pt x="731" y="5941"/>
                    </a:moveTo>
                    <a:cubicBezTo>
                      <a:pt x="2863" y="4015"/>
                      <a:pt x="2933" y="1106"/>
                      <a:pt x="2615" y="0"/>
                    </a:cubicBezTo>
                    <a:cubicBezTo>
                      <a:pt x="1509" y="792"/>
                      <a:pt x="0" y="3116"/>
                      <a:pt x="731" y="59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1216;p34">
                <a:extLst>
                  <a:ext uri="{FF2B5EF4-FFF2-40B4-BE49-F238E27FC236}">
                    <a16:creationId xmlns:a16="http://schemas.microsoft.com/office/drawing/2014/main" id="{7C5CF4EA-2629-8B0B-04C5-45D4741FE4D5}"/>
                  </a:ext>
                </a:extLst>
              </p:cNvPr>
              <p:cNvSpPr/>
              <p:nvPr/>
            </p:nvSpPr>
            <p:spPr>
              <a:xfrm>
                <a:off x="4805527" y="1514733"/>
                <a:ext cx="105484" cy="233184"/>
              </a:xfrm>
              <a:custGeom>
                <a:avLst/>
                <a:gdLst/>
                <a:ahLst/>
                <a:cxnLst/>
                <a:rect l="l" t="t" r="r" b="b"/>
                <a:pathLst>
                  <a:path w="3281" h="7253" extrusionOk="0">
                    <a:moveTo>
                      <a:pt x="853" y="7253"/>
                    </a:moveTo>
                    <a:cubicBezTo>
                      <a:pt x="2831" y="5252"/>
                      <a:pt x="3280" y="1031"/>
                      <a:pt x="2929" y="1"/>
                    </a:cubicBezTo>
                    <a:cubicBezTo>
                      <a:pt x="2086" y="694"/>
                      <a:pt x="1" y="3266"/>
                      <a:pt x="853" y="72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1217;p34">
                <a:extLst>
                  <a:ext uri="{FF2B5EF4-FFF2-40B4-BE49-F238E27FC236}">
                    <a16:creationId xmlns:a16="http://schemas.microsoft.com/office/drawing/2014/main" id="{0E136B84-82D9-A912-D9EB-299BB622205F}"/>
                  </a:ext>
                </a:extLst>
              </p:cNvPr>
              <p:cNvSpPr/>
              <p:nvPr/>
            </p:nvSpPr>
            <p:spPr>
              <a:xfrm>
                <a:off x="4968484" y="1540355"/>
                <a:ext cx="115708" cy="131815"/>
              </a:xfrm>
              <a:custGeom>
                <a:avLst/>
                <a:gdLst/>
                <a:ahLst/>
                <a:cxnLst/>
                <a:rect l="l" t="t" r="r" b="b"/>
                <a:pathLst>
                  <a:path w="3599" h="4100" extrusionOk="0">
                    <a:moveTo>
                      <a:pt x="1" y="4099"/>
                    </a:moveTo>
                    <a:cubicBezTo>
                      <a:pt x="3449" y="1902"/>
                      <a:pt x="3599" y="876"/>
                      <a:pt x="3590" y="38"/>
                    </a:cubicBezTo>
                    <a:cubicBezTo>
                      <a:pt x="2732" y="0"/>
                      <a:pt x="563" y="661"/>
                      <a:pt x="1" y="40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218;p34">
                <a:extLst>
                  <a:ext uri="{FF2B5EF4-FFF2-40B4-BE49-F238E27FC236}">
                    <a16:creationId xmlns:a16="http://schemas.microsoft.com/office/drawing/2014/main" id="{AA5B3927-788E-CF57-4BCB-C911826D0778}"/>
                  </a:ext>
                </a:extLst>
              </p:cNvPr>
              <p:cNvSpPr/>
              <p:nvPr/>
            </p:nvSpPr>
            <p:spPr>
              <a:xfrm>
                <a:off x="5002079" y="1584172"/>
                <a:ext cx="199298" cy="92496"/>
              </a:xfrm>
              <a:custGeom>
                <a:avLst/>
                <a:gdLst/>
                <a:ahLst/>
                <a:cxnLst/>
                <a:rect l="l" t="t" r="r" b="b"/>
                <a:pathLst>
                  <a:path w="6199" h="2877" extrusionOk="0">
                    <a:moveTo>
                      <a:pt x="1" y="2413"/>
                    </a:moveTo>
                    <a:cubicBezTo>
                      <a:pt x="2259" y="2877"/>
                      <a:pt x="5459" y="1996"/>
                      <a:pt x="6199" y="994"/>
                    </a:cubicBezTo>
                    <a:cubicBezTo>
                      <a:pt x="5712" y="642"/>
                      <a:pt x="2835" y="0"/>
                      <a:pt x="1" y="24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 name="Google Shape;1219;p34">
                <a:extLst>
                  <a:ext uri="{FF2B5EF4-FFF2-40B4-BE49-F238E27FC236}">
                    <a16:creationId xmlns:a16="http://schemas.microsoft.com/office/drawing/2014/main" id="{C433022D-24E0-EA83-EA09-77443B162E95}"/>
                  </a:ext>
                </a:extLst>
              </p:cNvPr>
              <p:cNvSpPr/>
              <p:nvPr/>
            </p:nvSpPr>
            <p:spPr>
              <a:xfrm>
                <a:off x="4985073" y="1667146"/>
                <a:ext cx="152295" cy="94167"/>
              </a:xfrm>
              <a:custGeom>
                <a:avLst/>
                <a:gdLst/>
                <a:ahLst/>
                <a:cxnLst/>
                <a:rect l="l" t="t" r="r" b="b"/>
                <a:pathLst>
                  <a:path w="4737" h="2929" extrusionOk="0">
                    <a:moveTo>
                      <a:pt x="0" y="1"/>
                    </a:moveTo>
                    <a:cubicBezTo>
                      <a:pt x="1809" y="2011"/>
                      <a:pt x="3331" y="2929"/>
                      <a:pt x="4737" y="2756"/>
                    </a:cubicBezTo>
                    <a:cubicBezTo>
                      <a:pt x="4231" y="1284"/>
                      <a:pt x="3411" y="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 name="Google Shape;1220;p34">
                <a:extLst>
                  <a:ext uri="{FF2B5EF4-FFF2-40B4-BE49-F238E27FC236}">
                    <a16:creationId xmlns:a16="http://schemas.microsoft.com/office/drawing/2014/main" id="{088E8A95-95BF-BD09-F87B-8F2CE9DDF361}"/>
                  </a:ext>
                </a:extLst>
              </p:cNvPr>
              <p:cNvSpPr/>
              <p:nvPr/>
            </p:nvSpPr>
            <p:spPr>
              <a:xfrm>
                <a:off x="4937172" y="1683413"/>
                <a:ext cx="153677" cy="136638"/>
              </a:xfrm>
              <a:custGeom>
                <a:avLst/>
                <a:gdLst/>
                <a:ahLst/>
                <a:cxnLst/>
                <a:rect l="l" t="t" r="r" b="b"/>
                <a:pathLst>
                  <a:path w="4780" h="4250" extrusionOk="0">
                    <a:moveTo>
                      <a:pt x="0" y="1"/>
                    </a:moveTo>
                    <a:cubicBezTo>
                      <a:pt x="1640" y="3079"/>
                      <a:pt x="3341" y="3974"/>
                      <a:pt x="4728" y="4250"/>
                    </a:cubicBezTo>
                    <a:cubicBezTo>
                      <a:pt x="4779" y="3350"/>
                      <a:pt x="3046" y="31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1221;p34">
                <a:extLst>
                  <a:ext uri="{FF2B5EF4-FFF2-40B4-BE49-F238E27FC236}">
                    <a16:creationId xmlns:a16="http://schemas.microsoft.com/office/drawing/2014/main" id="{AF73F1FF-5307-98AD-2C60-83425E577C29}"/>
                  </a:ext>
                </a:extLst>
              </p:cNvPr>
              <p:cNvSpPr/>
              <p:nvPr/>
            </p:nvSpPr>
            <p:spPr>
              <a:xfrm>
                <a:off x="4868633" y="1698169"/>
                <a:ext cx="167084" cy="123392"/>
              </a:xfrm>
              <a:custGeom>
                <a:avLst/>
                <a:gdLst/>
                <a:ahLst/>
                <a:cxnLst/>
                <a:rect l="l" t="t" r="r" b="b"/>
                <a:pathLst>
                  <a:path w="5197" h="3838" extrusionOk="0">
                    <a:moveTo>
                      <a:pt x="1" y="844"/>
                    </a:moveTo>
                    <a:cubicBezTo>
                      <a:pt x="1678" y="2381"/>
                      <a:pt x="3777" y="3838"/>
                      <a:pt x="5196" y="3721"/>
                    </a:cubicBezTo>
                    <a:cubicBezTo>
                      <a:pt x="5154" y="3079"/>
                      <a:pt x="3744" y="1"/>
                      <a:pt x="1" y="8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1222;p34">
                <a:extLst>
                  <a:ext uri="{FF2B5EF4-FFF2-40B4-BE49-F238E27FC236}">
                    <a16:creationId xmlns:a16="http://schemas.microsoft.com/office/drawing/2014/main" id="{1AD5AFE9-CB26-E9B1-F56E-8390F3BD0D39}"/>
                  </a:ext>
                </a:extLst>
              </p:cNvPr>
              <p:cNvSpPr/>
              <p:nvPr/>
            </p:nvSpPr>
            <p:spPr>
              <a:xfrm>
                <a:off x="4707476" y="1583562"/>
                <a:ext cx="100372" cy="244629"/>
              </a:xfrm>
              <a:custGeom>
                <a:avLst/>
                <a:gdLst/>
                <a:ahLst/>
                <a:cxnLst/>
                <a:rect l="l" t="t" r="r" b="b"/>
                <a:pathLst>
                  <a:path w="3122" h="7609" extrusionOk="0">
                    <a:moveTo>
                      <a:pt x="1036" y="7609"/>
                    </a:moveTo>
                    <a:cubicBezTo>
                      <a:pt x="3121" y="4479"/>
                      <a:pt x="2709" y="1055"/>
                      <a:pt x="2198" y="1"/>
                    </a:cubicBezTo>
                    <a:cubicBezTo>
                      <a:pt x="1167" y="895"/>
                      <a:pt x="1" y="3388"/>
                      <a:pt x="1036" y="76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1223;p34">
                <a:extLst>
                  <a:ext uri="{FF2B5EF4-FFF2-40B4-BE49-F238E27FC236}">
                    <a16:creationId xmlns:a16="http://schemas.microsoft.com/office/drawing/2014/main" id="{734CA11D-15A0-645A-0234-37A3034D5924}"/>
                  </a:ext>
                </a:extLst>
              </p:cNvPr>
              <p:cNvSpPr/>
              <p:nvPr/>
            </p:nvSpPr>
            <p:spPr>
              <a:xfrm>
                <a:off x="4790032" y="1743979"/>
                <a:ext cx="178947" cy="93396"/>
              </a:xfrm>
              <a:custGeom>
                <a:avLst/>
                <a:gdLst/>
                <a:ahLst/>
                <a:cxnLst/>
                <a:rect l="l" t="t" r="r" b="b"/>
                <a:pathLst>
                  <a:path w="5566" h="2905" extrusionOk="0">
                    <a:moveTo>
                      <a:pt x="0" y="1185"/>
                    </a:moveTo>
                    <a:cubicBezTo>
                      <a:pt x="1523" y="2825"/>
                      <a:pt x="3917" y="2905"/>
                      <a:pt x="5566" y="2825"/>
                    </a:cubicBezTo>
                    <a:cubicBezTo>
                      <a:pt x="5566" y="2005"/>
                      <a:pt x="2722" y="0"/>
                      <a:pt x="0" y="11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1224;p34">
                <a:extLst>
                  <a:ext uri="{FF2B5EF4-FFF2-40B4-BE49-F238E27FC236}">
                    <a16:creationId xmlns:a16="http://schemas.microsoft.com/office/drawing/2014/main" id="{738A30EE-A269-2D44-522A-E2BA256DE90E}"/>
                  </a:ext>
                </a:extLst>
              </p:cNvPr>
              <p:cNvSpPr/>
              <p:nvPr/>
            </p:nvSpPr>
            <p:spPr>
              <a:xfrm>
                <a:off x="4639548" y="1656987"/>
                <a:ext cx="375383" cy="302564"/>
              </a:xfrm>
              <a:custGeom>
                <a:avLst/>
                <a:gdLst/>
                <a:ahLst/>
                <a:cxnLst/>
                <a:rect l="l" t="t" r="r" b="b"/>
                <a:pathLst>
                  <a:path w="11676" h="9411" extrusionOk="0">
                    <a:moveTo>
                      <a:pt x="11616" y="0"/>
                    </a:moveTo>
                    <a:cubicBezTo>
                      <a:pt x="11611" y="0"/>
                      <a:pt x="11606" y="1"/>
                      <a:pt x="11601" y="3"/>
                    </a:cubicBezTo>
                    <a:cubicBezTo>
                      <a:pt x="9273" y="603"/>
                      <a:pt x="7033" y="1882"/>
                      <a:pt x="5065" y="3493"/>
                    </a:cubicBezTo>
                    <a:cubicBezTo>
                      <a:pt x="3032" y="5156"/>
                      <a:pt x="1275" y="7180"/>
                      <a:pt x="1" y="9199"/>
                    </a:cubicBezTo>
                    <a:lnTo>
                      <a:pt x="1" y="9410"/>
                    </a:lnTo>
                    <a:cubicBezTo>
                      <a:pt x="1275" y="7349"/>
                      <a:pt x="3056" y="5278"/>
                      <a:pt x="5136" y="3577"/>
                    </a:cubicBezTo>
                    <a:cubicBezTo>
                      <a:pt x="7099" y="1975"/>
                      <a:pt x="9324" y="710"/>
                      <a:pt x="11629" y="111"/>
                    </a:cubicBezTo>
                    <a:cubicBezTo>
                      <a:pt x="11662" y="101"/>
                      <a:pt x="11676" y="73"/>
                      <a:pt x="11671" y="40"/>
                    </a:cubicBezTo>
                    <a:cubicBezTo>
                      <a:pt x="11664" y="17"/>
                      <a:pt x="11640" y="0"/>
                      <a:pt x="11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1" name="Google Shape;1225;p34">
              <a:extLst>
                <a:ext uri="{FF2B5EF4-FFF2-40B4-BE49-F238E27FC236}">
                  <a16:creationId xmlns:a16="http://schemas.microsoft.com/office/drawing/2014/main" id="{3EA43DE7-9AE4-5A1B-C46F-A19310760ED0}"/>
                </a:ext>
              </a:extLst>
            </p:cNvPr>
            <p:cNvSpPr/>
            <p:nvPr/>
          </p:nvSpPr>
          <p:spPr>
            <a:xfrm flipH="1">
              <a:off x="8799211" y="3918600"/>
              <a:ext cx="121174" cy="147671"/>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2" name="Google Shape;2292;p72">
            <a:extLst>
              <a:ext uri="{FF2B5EF4-FFF2-40B4-BE49-F238E27FC236}">
                <a16:creationId xmlns:a16="http://schemas.microsoft.com/office/drawing/2014/main" id="{17FEBDC7-8D7D-3E3D-FACD-ECE52F8E4CEF}"/>
              </a:ext>
            </a:extLst>
          </p:cNvPr>
          <p:cNvGrpSpPr/>
          <p:nvPr/>
        </p:nvGrpSpPr>
        <p:grpSpPr>
          <a:xfrm>
            <a:off x="1869698" y="-5259069"/>
            <a:ext cx="2983475" cy="4040172"/>
            <a:chOff x="909600" y="536603"/>
            <a:chExt cx="2983475" cy="4040172"/>
          </a:xfrm>
        </p:grpSpPr>
        <p:grpSp>
          <p:nvGrpSpPr>
            <p:cNvPr id="53" name="Google Shape;2293;p72">
              <a:extLst>
                <a:ext uri="{FF2B5EF4-FFF2-40B4-BE49-F238E27FC236}">
                  <a16:creationId xmlns:a16="http://schemas.microsoft.com/office/drawing/2014/main" id="{E440E418-DC20-50A6-B1C0-FFF153AE1833}"/>
                </a:ext>
              </a:extLst>
            </p:cNvPr>
            <p:cNvGrpSpPr/>
            <p:nvPr/>
          </p:nvGrpSpPr>
          <p:grpSpPr>
            <a:xfrm>
              <a:off x="1123475" y="536603"/>
              <a:ext cx="2555741" cy="3936016"/>
              <a:chOff x="1123475" y="603740"/>
              <a:chExt cx="2555741" cy="3936016"/>
            </a:xfrm>
          </p:grpSpPr>
          <p:sp>
            <p:nvSpPr>
              <p:cNvPr id="61" name="Google Shape;2294;p72">
                <a:extLst>
                  <a:ext uri="{FF2B5EF4-FFF2-40B4-BE49-F238E27FC236}">
                    <a16:creationId xmlns:a16="http://schemas.microsoft.com/office/drawing/2014/main" id="{1D82A9E8-ADE9-44CC-77D5-124A4ECB33B2}"/>
                  </a:ext>
                </a:extLst>
              </p:cNvPr>
              <p:cNvSpPr/>
              <p:nvPr/>
            </p:nvSpPr>
            <p:spPr>
              <a:xfrm>
                <a:off x="1913787" y="2926506"/>
                <a:ext cx="1765429" cy="1379909"/>
              </a:xfrm>
              <a:custGeom>
                <a:avLst/>
                <a:gdLst/>
                <a:ahLst/>
                <a:cxnLst/>
                <a:rect l="l" t="t" r="r" b="b"/>
                <a:pathLst>
                  <a:path w="18113" h="14158" extrusionOk="0">
                    <a:moveTo>
                      <a:pt x="5946" y="0"/>
                    </a:moveTo>
                    <a:lnTo>
                      <a:pt x="18113" y="4933"/>
                    </a:lnTo>
                    <a:cubicBezTo>
                      <a:pt x="17893" y="5547"/>
                      <a:pt x="17626" y="6133"/>
                      <a:pt x="17302" y="6695"/>
                    </a:cubicBezTo>
                    <a:cubicBezTo>
                      <a:pt x="14018" y="12467"/>
                      <a:pt x="6274" y="14158"/>
                      <a:pt x="1" y="104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2295;p72">
                <a:extLst>
                  <a:ext uri="{FF2B5EF4-FFF2-40B4-BE49-F238E27FC236}">
                    <a16:creationId xmlns:a16="http://schemas.microsoft.com/office/drawing/2014/main" id="{1E83AE56-F477-E6F9-A360-A303D1274362}"/>
                  </a:ext>
                </a:extLst>
              </p:cNvPr>
              <p:cNvSpPr/>
              <p:nvPr/>
            </p:nvSpPr>
            <p:spPr>
              <a:xfrm>
                <a:off x="2069530" y="603740"/>
                <a:ext cx="1005572" cy="1886435"/>
              </a:xfrm>
              <a:custGeom>
                <a:avLst/>
                <a:gdLst/>
                <a:ahLst/>
                <a:cxnLst/>
                <a:rect l="l" t="t" r="r" b="b"/>
                <a:pathLst>
                  <a:path w="10317" h="19355" extrusionOk="0">
                    <a:moveTo>
                      <a:pt x="8208" y="19326"/>
                    </a:moveTo>
                    <a:cubicBezTo>
                      <a:pt x="8307" y="18450"/>
                      <a:pt x="8682" y="17551"/>
                      <a:pt x="9478" y="16599"/>
                    </a:cubicBezTo>
                    <a:cubicBezTo>
                      <a:pt x="9633" y="14529"/>
                      <a:pt x="8789" y="11596"/>
                      <a:pt x="6583" y="9900"/>
                    </a:cubicBezTo>
                    <a:cubicBezTo>
                      <a:pt x="6353" y="9183"/>
                      <a:pt x="6189" y="8232"/>
                      <a:pt x="6170" y="7806"/>
                    </a:cubicBezTo>
                    <a:cubicBezTo>
                      <a:pt x="7098" y="8092"/>
                      <a:pt x="6775" y="7614"/>
                      <a:pt x="6850" y="7356"/>
                    </a:cubicBezTo>
                    <a:cubicBezTo>
                      <a:pt x="7014" y="7286"/>
                      <a:pt x="7051" y="7197"/>
                      <a:pt x="7009" y="7103"/>
                    </a:cubicBezTo>
                    <a:cubicBezTo>
                      <a:pt x="7178" y="6944"/>
                      <a:pt x="7079" y="6920"/>
                      <a:pt x="7056" y="6850"/>
                    </a:cubicBezTo>
                    <a:cubicBezTo>
                      <a:pt x="7028" y="6756"/>
                      <a:pt x="7009" y="6564"/>
                      <a:pt x="7107" y="6546"/>
                    </a:cubicBezTo>
                    <a:cubicBezTo>
                      <a:pt x="7220" y="6527"/>
                      <a:pt x="7323" y="6663"/>
                      <a:pt x="7473" y="6489"/>
                    </a:cubicBezTo>
                    <a:cubicBezTo>
                      <a:pt x="7623" y="6311"/>
                      <a:pt x="7107" y="5791"/>
                      <a:pt x="7154" y="5365"/>
                    </a:cubicBezTo>
                    <a:cubicBezTo>
                      <a:pt x="10317" y="2203"/>
                      <a:pt x="5037" y="853"/>
                      <a:pt x="4840" y="1772"/>
                    </a:cubicBezTo>
                    <a:cubicBezTo>
                      <a:pt x="1551" y="1"/>
                      <a:pt x="1317" y="4784"/>
                      <a:pt x="4132" y="6499"/>
                    </a:cubicBezTo>
                    <a:cubicBezTo>
                      <a:pt x="4043" y="7155"/>
                      <a:pt x="3598" y="8227"/>
                      <a:pt x="3280" y="8612"/>
                    </a:cubicBezTo>
                    <a:cubicBezTo>
                      <a:pt x="1373" y="9010"/>
                      <a:pt x="544" y="10331"/>
                      <a:pt x="0" y="12500"/>
                    </a:cubicBezTo>
                    <a:lnTo>
                      <a:pt x="1621" y="13639"/>
                    </a:lnTo>
                    <a:lnTo>
                      <a:pt x="2736" y="19354"/>
                    </a:lnTo>
                    <a:close/>
                  </a:path>
                </a:pathLst>
              </a:custGeom>
              <a:solidFill>
                <a:srgbClr val="7E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2296;p72">
                <a:extLst>
                  <a:ext uri="{FF2B5EF4-FFF2-40B4-BE49-F238E27FC236}">
                    <a16:creationId xmlns:a16="http://schemas.microsoft.com/office/drawing/2014/main" id="{BEE2788B-7E55-971C-03FB-5AFA8ACEA67D}"/>
                  </a:ext>
                </a:extLst>
              </p:cNvPr>
              <p:cNvSpPr/>
              <p:nvPr/>
            </p:nvSpPr>
            <p:spPr>
              <a:xfrm>
                <a:off x="2061733" y="1816339"/>
                <a:ext cx="816583" cy="391127"/>
              </a:xfrm>
              <a:custGeom>
                <a:avLst/>
                <a:gdLst/>
                <a:ahLst/>
                <a:cxnLst/>
                <a:rect l="l" t="t" r="r" b="b"/>
                <a:pathLst>
                  <a:path w="8378" h="4013" extrusionOk="0">
                    <a:moveTo>
                      <a:pt x="76" y="1"/>
                    </a:moveTo>
                    <a:cubicBezTo>
                      <a:pt x="57" y="1"/>
                      <a:pt x="37" y="9"/>
                      <a:pt x="24" y="25"/>
                    </a:cubicBezTo>
                    <a:cubicBezTo>
                      <a:pt x="1" y="53"/>
                      <a:pt x="10" y="96"/>
                      <a:pt x="38" y="119"/>
                    </a:cubicBezTo>
                    <a:cubicBezTo>
                      <a:pt x="811" y="723"/>
                      <a:pt x="2409" y="1834"/>
                      <a:pt x="4311" y="2738"/>
                    </a:cubicBezTo>
                    <a:cubicBezTo>
                      <a:pt x="5562" y="3324"/>
                      <a:pt x="6934" y="3815"/>
                      <a:pt x="8302" y="4012"/>
                    </a:cubicBezTo>
                    <a:cubicBezTo>
                      <a:pt x="8305" y="4013"/>
                      <a:pt x="8308" y="4013"/>
                      <a:pt x="8311" y="4013"/>
                    </a:cubicBezTo>
                    <a:cubicBezTo>
                      <a:pt x="8345" y="4013"/>
                      <a:pt x="8373" y="3986"/>
                      <a:pt x="8377" y="3956"/>
                    </a:cubicBezTo>
                    <a:cubicBezTo>
                      <a:pt x="8377" y="3919"/>
                      <a:pt x="8354" y="3886"/>
                      <a:pt x="8316" y="3881"/>
                    </a:cubicBezTo>
                    <a:cubicBezTo>
                      <a:pt x="6967" y="3684"/>
                      <a:pt x="5599" y="3202"/>
                      <a:pt x="4367" y="2616"/>
                    </a:cubicBezTo>
                    <a:cubicBezTo>
                      <a:pt x="2474" y="1726"/>
                      <a:pt x="886" y="616"/>
                      <a:pt x="118" y="16"/>
                    </a:cubicBezTo>
                    <a:cubicBezTo>
                      <a:pt x="106" y="6"/>
                      <a:pt x="91"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2297;p72">
                <a:extLst>
                  <a:ext uri="{FF2B5EF4-FFF2-40B4-BE49-F238E27FC236}">
                    <a16:creationId xmlns:a16="http://schemas.microsoft.com/office/drawing/2014/main" id="{E6218E37-A973-1493-F604-F6E9951EC5BD}"/>
                  </a:ext>
                </a:extLst>
              </p:cNvPr>
              <p:cNvSpPr/>
              <p:nvPr/>
            </p:nvSpPr>
            <p:spPr>
              <a:xfrm>
                <a:off x="2519313" y="1209162"/>
                <a:ext cx="195520" cy="167250"/>
              </a:xfrm>
              <a:custGeom>
                <a:avLst/>
                <a:gdLst/>
                <a:ahLst/>
                <a:cxnLst/>
                <a:rect l="l" t="t" r="r" b="b"/>
                <a:pathLst>
                  <a:path w="2006" h="1716" extrusionOk="0">
                    <a:moveTo>
                      <a:pt x="173" y="1"/>
                    </a:moveTo>
                    <a:cubicBezTo>
                      <a:pt x="145" y="1"/>
                      <a:pt x="117" y="20"/>
                      <a:pt x="108" y="52"/>
                    </a:cubicBezTo>
                    <a:cubicBezTo>
                      <a:pt x="103" y="85"/>
                      <a:pt x="98" y="118"/>
                      <a:pt x="94" y="160"/>
                    </a:cubicBezTo>
                    <a:cubicBezTo>
                      <a:pt x="56" y="390"/>
                      <a:pt x="0" y="802"/>
                      <a:pt x="56" y="985"/>
                    </a:cubicBezTo>
                    <a:cubicBezTo>
                      <a:pt x="103" y="1144"/>
                      <a:pt x="384" y="1299"/>
                      <a:pt x="731" y="1430"/>
                    </a:cubicBezTo>
                    <a:cubicBezTo>
                      <a:pt x="1134" y="1589"/>
                      <a:pt x="1640" y="1702"/>
                      <a:pt x="1944" y="1716"/>
                    </a:cubicBezTo>
                    <a:cubicBezTo>
                      <a:pt x="1977" y="1716"/>
                      <a:pt x="2005" y="1692"/>
                      <a:pt x="2005" y="1659"/>
                    </a:cubicBezTo>
                    <a:cubicBezTo>
                      <a:pt x="2005" y="1622"/>
                      <a:pt x="1982" y="1594"/>
                      <a:pt x="1949" y="1594"/>
                    </a:cubicBezTo>
                    <a:cubicBezTo>
                      <a:pt x="1649" y="1575"/>
                      <a:pt x="1162" y="1467"/>
                      <a:pt x="773" y="1327"/>
                    </a:cubicBezTo>
                    <a:cubicBezTo>
                      <a:pt x="459" y="1210"/>
                      <a:pt x="211" y="1069"/>
                      <a:pt x="169" y="952"/>
                    </a:cubicBezTo>
                    <a:cubicBezTo>
                      <a:pt x="122" y="797"/>
                      <a:pt x="173" y="399"/>
                      <a:pt x="211" y="179"/>
                    </a:cubicBezTo>
                    <a:cubicBezTo>
                      <a:pt x="216" y="127"/>
                      <a:pt x="220" y="90"/>
                      <a:pt x="225" y="67"/>
                    </a:cubicBezTo>
                    <a:cubicBezTo>
                      <a:pt x="225" y="38"/>
                      <a:pt x="211" y="6"/>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2298;p72">
                <a:extLst>
                  <a:ext uri="{FF2B5EF4-FFF2-40B4-BE49-F238E27FC236}">
                    <a16:creationId xmlns:a16="http://schemas.microsoft.com/office/drawing/2014/main" id="{35B422B4-2979-2A0C-C1C4-3E00D56880CC}"/>
                  </a:ext>
                </a:extLst>
              </p:cNvPr>
              <p:cNvSpPr/>
              <p:nvPr/>
            </p:nvSpPr>
            <p:spPr>
              <a:xfrm>
                <a:off x="2438030" y="1087045"/>
                <a:ext cx="119690" cy="131285"/>
              </a:xfrm>
              <a:custGeom>
                <a:avLst/>
                <a:gdLst/>
                <a:ahLst/>
                <a:cxnLst/>
                <a:rect l="l" t="t" r="r" b="b"/>
                <a:pathLst>
                  <a:path w="1228" h="1347" extrusionOk="0">
                    <a:moveTo>
                      <a:pt x="511" y="1"/>
                    </a:moveTo>
                    <a:cubicBezTo>
                      <a:pt x="490" y="1"/>
                      <a:pt x="470" y="2"/>
                      <a:pt x="450" y="3"/>
                    </a:cubicBezTo>
                    <a:cubicBezTo>
                      <a:pt x="333" y="12"/>
                      <a:pt x="239" y="55"/>
                      <a:pt x="169" y="106"/>
                    </a:cubicBezTo>
                    <a:cubicBezTo>
                      <a:pt x="98" y="162"/>
                      <a:pt x="52" y="237"/>
                      <a:pt x="28" y="298"/>
                    </a:cubicBezTo>
                    <a:cubicBezTo>
                      <a:pt x="9" y="345"/>
                      <a:pt x="0" y="392"/>
                      <a:pt x="5" y="434"/>
                    </a:cubicBezTo>
                    <a:lnTo>
                      <a:pt x="5" y="457"/>
                    </a:lnTo>
                    <a:cubicBezTo>
                      <a:pt x="33" y="710"/>
                      <a:pt x="192" y="945"/>
                      <a:pt x="408" y="1109"/>
                    </a:cubicBezTo>
                    <a:cubicBezTo>
                      <a:pt x="607" y="1249"/>
                      <a:pt x="844" y="1346"/>
                      <a:pt x="1075" y="1346"/>
                    </a:cubicBezTo>
                    <a:cubicBezTo>
                      <a:pt x="1100" y="1346"/>
                      <a:pt x="1124" y="1345"/>
                      <a:pt x="1148" y="1343"/>
                    </a:cubicBezTo>
                    <a:lnTo>
                      <a:pt x="1171" y="1343"/>
                    </a:lnTo>
                    <a:cubicBezTo>
                      <a:pt x="1204" y="1343"/>
                      <a:pt x="1228" y="1310"/>
                      <a:pt x="1223" y="1277"/>
                    </a:cubicBezTo>
                    <a:cubicBezTo>
                      <a:pt x="1223" y="1245"/>
                      <a:pt x="1203" y="1224"/>
                      <a:pt x="1173" y="1224"/>
                    </a:cubicBezTo>
                    <a:cubicBezTo>
                      <a:pt x="1168" y="1224"/>
                      <a:pt x="1163" y="1224"/>
                      <a:pt x="1157" y="1226"/>
                    </a:cubicBezTo>
                    <a:lnTo>
                      <a:pt x="1143" y="1226"/>
                    </a:lnTo>
                    <a:cubicBezTo>
                      <a:pt x="1119" y="1228"/>
                      <a:pt x="1095" y="1230"/>
                      <a:pt x="1071" y="1230"/>
                    </a:cubicBezTo>
                    <a:cubicBezTo>
                      <a:pt x="868" y="1230"/>
                      <a:pt x="659" y="1145"/>
                      <a:pt x="487" y="1015"/>
                    </a:cubicBezTo>
                    <a:cubicBezTo>
                      <a:pt x="295" y="874"/>
                      <a:pt x="150" y="668"/>
                      <a:pt x="127" y="443"/>
                    </a:cubicBezTo>
                    <a:lnTo>
                      <a:pt x="127" y="429"/>
                    </a:lnTo>
                    <a:cubicBezTo>
                      <a:pt x="122" y="397"/>
                      <a:pt x="127" y="368"/>
                      <a:pt x="141" y="340"/>
                    </a:cubicBezTo>
                    <a:cubicBezTo>
                      <a:pt x="159" y="294"/>
                      <a:pt x="192" y="247"/>
                      <a:pt x="244" y="205"/>
                    </a:cubicBezTo>
                    <a:cubicBezTo>
                      <a:pt x="300" y="162"/>
                      <a:pt x="375" y="130"/>
                      <a:pt x="469" y="125"/>
                    </a:cubicBezTo>
                    <a:cubicBezTo>
                      <a:pt x="485" y="123"/>
                      <a:pt x="502" y="123"/>
                      <a:pt x="519" y="123"/>
                    </a:cubicBezTo>
                    <a:cubicBezTo>
                      <a:pt x="609" y="123"/>
                      <a:pt x="717" y="143"/>
                      <a:pt x="839" y="186"/>
                    </a:cubicBezTo>
                    <a:cubicBezTo>
                      <a:pt x="845" y="189"/>
                      <a:pt x="852" y="191"/>
                      <a:pt x="859" y="191"/>
                    </a:cubicBezTo>
                    <a:cubicBezTo>
                      <a:pt x="883" y="191"/>
                      <a:pt x="906" y="175"/>
                      <a:pt x="914" y="153"/>
                    </a:cubicBezTo>
                    <a:cubicBezTo>
                      <a:pt x="928" y="125"/>
                      <a:pt x="909" y="87"/>
                      <a:pt x="881" y="78"/>
                    </a:cubicBezTo>
                    <a:cubicBezTo>
                      <a:pt x="743" y="23"/>
                      <a:pt x="621" y="1"/>
                      <a:pt x="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2299;p72">
                <a:extLst>
                  <a:ext uri="{FF2B5EF4-FFF2-40B4-BE49-F238E27FC236}">
                    <a16:creationId xmlns:a16="http://schemas.microsoft.com/office/drawing/2014/main" id="{49C37120-A1E8-7A00-337E-23C0FA9FA300}"/>
                  </a:ext>
                </a:extLst>
              </p:cNvPr>
              <p:cNvSpPr/>
              <p:nvPr/>
            </p:nvSpPr>
            <p:spPr>
              <a:xfrm>
                <a:off x="2492803" y="1127881"/>
                <a:ext cx="32457" cy="46686"/>
              </a:xfrm>
              <a:custGeom>
                <a:avLst/>
                <a:gdLst/>
                <a:ahLst/>
                <a:cxnLst/>
                <a:rect l="l" t="t" r="r" b="b"/>
                <a:pathLst>
                  <a:path w="333" h="479" extrusionOk="0">
                    <a:moveTo>
                      <a:pt x="69" y="1"/>
                    </a:moveTo>
                    <a:cubicBezTo>
                      <a:pt x="45" y="1"/>
                      <a:pt x="22" y="17"/>
                      <a:pt x="14" y="38"/>
                    </a:cubicBezTo>
                    <a:cubicBezTo>
                      <a:pt x="0" y="67"/>
                      <a:pt x="19" y="104"/>
                      <a:pt x="47" y="113"/>
                    </a:cubicBezTo>
                    <a:cubicBezTo>
                      <a:pt x="99" y="132"/>
                      <a:pt x="141" y="170"/>
                      <a:pt x="183" y="217"/>
                    </a:cubicBezTo>
                    <a:cubicBezTo>
                      <a:pt x="183" y="221"/>
                      <a:pt x="188" y="226"/>
                      <a:pt x="188" y="231"/>
                    </a:cubicBezTo>
                    <a:cubicBezTo>
                      <a:pt x="164" y="217"/>
                      <a:pt x="136" y="202"/>
                      <a:pt x="113" y="193"/>
                    </a:cubicBezTo>
                    <a:cubicBezTo>
                      <a:pt x="106" y="190"/>
                      <a:pt x="99" y="188"/>
                      <a:pt x="92" y="188"/>
                    </a:cubicBezTo>
                    <a:cubicBezTo>
                      <a:pt x="68" y="188"/>
                      <a:pt x="44" y="204"/>
                      <a:pt x="33" y="226"/>
                    </a:cubicBezTo>
                    <a:cubicBezTo>
                      <a:pt x="24" y="254"/>
                      <a:pt x="42" y="291"/>
                      <a:pt x="71" y="301"/>
                    </a:cubicBezTo>
                    <a:cubicBezTo>
                      <a:pt x="94" y="315"/>
                      <a:pt x="122" y="334"/>
                      <a:pt x="150" y="357"/>
                    </a:cubicBezTo>
                    <a:cubicBezTo>
                      <a:pt x="174" y="380"/>
                      <a:pt x="206" y="409"/>
                      <a:pt x="230" y="451"/>
                    </a:cubicBezTo>
                    <a:cubicBezTo>
                      <a:pt x="235" y="465"/>
                      <a:pt x="253" y="479"/>
                      <a:pt x="277" y="479"/>
                    </a:cubicBezTo>
                    <a:cubicBezTo>
                      <a:pt x="305" y="479"/>
                      <a:pt x="333" y="455"/>
                      <a:pt x="333" y="418"/>
                    </a:cubicBezTo>
                    <a:cubicBezTo>
                      <a:pt x="333" y="315"/>
                      <a:pt x="309" y="226"/>
                      <a:pt x="277" y="160"/>
                    </a:cubicBezTo>
                    <a:cubicBezTo>
                      <a:pt x="230" y="85"/>
                      <a:pt x="164" y="34"/>
                      <a:pt x="89" y="6"/>
                    </a:cubicBezTo>
                    <a:cubicBezTo>
                      <a:pt x="83" y="2"/>
                      <a:pt x="7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2300;p72">
                <a:extLst>
                  <a:ext uri="{FF2B5EF4-FFF2-40B4-BE49-F238E27FC236}">
                    <a16:creationId xmlns:a16="http://schemas.microsoft.com/office/drawing/2014/main" id="{44047292-56CB-29C0-9A9D-BD5E3BA96125}"/>
                  </a:ext>
                </a:extLst>
              </p:cNvPr>
              <p:cNvSpPr/>
              <p:nvPr/>
            </p:nvSpPr>
            <p:spPr>
              <a:xfrm>
                <a:off x="2694158" y="1147763"/>
                <a:ext cx="61307" cy="20760"/>
              </a:xfrm>
              <a:custGeom>
                <a:avLst/>
                <a:gdLst/>
                <a:ahLst/>
                <a:cxnLst/>
                <a:rect l="l" t="t" r="r" b="b"/>
                <a:pathLst>
                  <a:path w="629" h="213" extrusionOk="0">
                    <a:moveTo>
                      <a:pt x="71" y="0"/>
                    </a:moveTo>
                    <a:cubicBezTo>
                      <a:pt x="58" y="0"/>
                      <a:pt x="44" y="6"/>
                      <a:pt x="33" y="17"/>
                    </a:cubicBezTo>
                    <a:cubicBezTo>
                      <a:pt x="0" y="41"/>
                      <a:pt x="0" y="73"/>
                      <a:pt x="24" y="97"/>
                    </a:cubicBezTo>
                    <a:cubicBezTo>
                      <a:pt x="80" y="148"/>
                      <a:pt x="164" y="186"/>
                      <a:pt x="272" y="205"/>
                    </a:cubicBezTo>
                    <a:cubicBezTo>
                      <a:pt x="307" y="210"/>
                      <a:pt x="345" y="212"/>
                      <a:pt x="382" y="212"/>
                    </a:cubicBezTo>
                    <a:cubicBezTo>
                      <a:pt x="449" y="212"/>
                      <a:pt x="517" y="204"/>
                      <a:pt x="577" y="186"/>
                    </a:cubicBezTo>
                    <a:cubicBezTo>
                      <a:pt x="609" y="172"/>
                      <a:pt x="628" y="139"/>
                      <a:pt x="619" y="111"/>
                    </a:cubicBezTo>
                    <a:cubicBezTo>
                      <a:pt x="608" y="82"/>
                      <a:pt x="586" y="64"/>
                      <a:pt x="561" y="64"/>
                    </a:cubicBezTo>
                    <a:cubicBezTo>
                      <a:pt x="554" y="64"/>
                      <a:pt x="547" y="66"/>
                      <a:pt x="539" y="69"/>
                    </a:cubicBezTo>
                    <a:cubicBezTo>
                      <a:pt x="481" y="87"/>
                      <a:pt x="412" y="94"/>
                      <a:pt x="346" y="94"/>
                    </a:cubicBezTo>
                    <a:cubicBezTo>
                      <a:pt x="327" y="94"/>
                      <a:pt x="309" y="93"/>
                      <a:pt x="291" y="92"/>
                    </a:cubicBezTo>
                    <a:cubicBezTo>
                      <a:pt x="211" y="78"/>
                      <a:pt x="150" y="55"/>
                      <a:pt x="113" y="22"/>
                    </a:cubicBezTo>
                    <a:cubicBezTo>
                      <a:pt x="101" y="7"/>
                      <a:pt x="86" y="0"/>
                      <a:pt x="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2301;p72">
                <a:extLst>
                  <a:ext uri="{FF2B5EF4-FFF2-40B4-BE49-F238E27FC236}">
                    <a16:creationId xmlns:a16="http://schemas.microsoft.com/office/drawing/2014/main" id="{DDB33794-25BE-CE0F-5F3B-B7BF8D567BF9}"/>
                  </a:ext>
                </a:extLst>
              </p:cNvPr>
              <p:cNvSpPr/>
              <p:nvPr/>
            </p:nvSpPr>
            <p:spPr>
              <a:xfrm>
                <a:off x="2662191" y="1093380"/>
                <a:ext cx="104193" cy="28557"/>
              </a:xfrm>
              <a:custGeom>
                <a:avLst/>
                <a:gdLst/>
                <a:ahLst/>
                <a:cxnLst/>
                <a:rect l="l" t="t" r="r" b="b"/>
                <a:pathLst>
                  <a:path w="1069" h="293" extrusionOk="0">
                    <a:moveTo>
                      <a:pt x="71" y="1"/>
                    </a:moveTo>
                    <a:cubicBezTo>
                      <a:pt x="58" y="1"/>
                      <a:pt x="44" y="7"/>
                      <a:pt x="33" y="18"/>
                    </a:cubicBezTo>
                    <a:cubicBezTo>
                      <a:pt x="0" y="41"/>
                      <a:pt x="0" y="74"/>
                      <a:pt x="24" y="97"/>
                    </a:cubicBezTo>
                    <a:cubicBezTo>
                      <a:pt x="85" y="158"/>
                      <a:pt x="314" y="233"/>
                      <a:pt x="539" y="271"/>
                    </a:cubicBezTo>
                    <a:cubicBezTo>
                      <a:pt x="634" y="284"/>
                      <a:pt x="728" y="292"/>
                      <a:pt x="811" y="292"/>
                    </a:cubicBezTo>
                    <a:cubicBezTo>
                      <a:pt x="900" y="292"/>
                      <a:pt x="976" y="283"/>
                      <a:pt x="1026" y="261"/>
                    </a:cubicBezTo>
                    <a:cubicBezTo>
                      <a:pt x="1055" y="252"/>
                      <a:pt x="1069" y="214"/>
                      <a:pt x="1055" y="186"/>
                    </a:cubicBezTo>
                    <a:cubicBezTo>
                      <a:pt x="1048" y="166"/>
                      <a:pt x="1026" y="153"/>
                      <a:pt x="1003" y="153"/>
                    </a:cubicBezTo>
                    <a:cubicBezTo>
                      <a:pt x="995" y="153"/>
                      <a:pt x="987" y="154"/>
                      <a:pt x="980" y="158"/>
                    </a:cubicBezTo>
                    <a:cubicBezTo>
                      <a:pt x="945" y="171"/>
                      <a:pt x="889" y="177"/>
                      <a:pt x="822" y="177"/>
                    </a:cubicBezTo>
                    <a:cubicBezTo>
                      <a:pt x="743" y="177"/>
                      <a:pt x="649" y="169"/>
                      <a:pt x="558" y="154"/>
                    </a:cubicBezTo>
                    <a:cubicBezTo>
                      <a:pt x="352" y="121"/>
                      <a:pt x="155" y="65"/>
                      <a:pt x="113" y="22"/>
                    </a:cubicBezTo>
                    <a:cubicBezTo>
                      <a:pt x="101" y="8"/>
                      <a:pt x="86" y="1"/>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2302;p72">
                <a:extLst>
                  <a:ext uri="{FF2B5EF4-FFF2-40B4-BE49-F238E27FC236}">
                    <a16:creationId xmlns:a16="http://schemas.microsoft.com/office/drawing/2014/main" id="{F2E49D1C-3A90-36D2-A6F9-DB0E99CD437F}"/>
                  </a:ext>
                </a:extLst>
              </p:cNvPr>
              <p:cNvSpPr/>
              <p:nvPr/>
            </p:nvSpPr>
            <p:spPr>
              <a:xfrm>
                <a:off x="2576815" y="2492224"/>
                <a:ext cx="45712" cy="1547159"/>
              </a:xfrm>
              <a:custGeom>
                <a:avLst/>
                <a:gdLst/>
                <a:ahLst/>
                <a:cxnLst/>
                <a:rect l="l" t="t" r="r" b="b"/>
                <a:pathLst>
                  <a:path w="469" h="15874" extrusionOk="0">
                    <a:moveTo>
                      <a:pt x="235" y="1"/>
                    </a:moveTo>
                    <a:cubicBezTo>
                      <a:pt x="103" y="1"/>
                      <a:pt x="0" y="108"/>
                      <a:pt x="0" y="235"/>
                    </a:cubicBezTo>
                    <a:lnTo>
                      <a:pt x="0" y="15639"/>
                    </a:lnTo>
                    <a:cubicBezTo>
                      <a:pt x="0" y="15765"/>
                      <a:pt x="103" y="15873"/>
                      <a:pt x="235" y="15873"/>
                    </a:cubicBezTo>
                    <a:cubicBezTo>
                      <a:pt x="361" y="15873"/>
                      <a:pt x="469" y="15765"/>
                      <a:pt x="469" y="15639"/>
                    </a:cubicBezTo>
                    <a:lnTo>
                      <a:pt x="469" y="235"/>
                    </a:lnTo>
                    <a:cubicBezTo>
                      <a:pt x="469" y="108"/>
                      <a:pt x="361"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2303;p72">
                <a:extLst>
                  <a:ext uri="{FF2B5EF4-FFF2-40B4-BE49-F238E27FC236}">
                    <a16:creationId xmlns:a16="http://schemas.microsoft.com/office/drawing/2014/main" id="{80DAE3A2-A1FD-8351-CE5E-DD59DC4DF5E1}"/>
                  </a:ext>
                </a:extLst>
              </p:cNvPr>
              <p:cNvSpPr/>
              <p:nvPr/>
            </p:nvSpPr>
            <p:spPr>
              <a:xfrm>
                <a:off x="2456743" y="2595434"/>
                <a:ext cx="282753" cy="92787"/>
              </a:xfrm>
              <a:custGeom>
                <a:avLst/>
                <a:gdLst/>
                <a:ahLst/>
                <a:cxnLst/>
                <a:rect l="l" t="t" r="r" b="b"/>
                <a:pathLst>
                  <a:path w="2901" h="952" extrusionOk="0">
                    <a:moveTo>
                      <a:pt x="478" y="0"/>
                    </a:moveTo>
                    <a:cubicBezTo>
                      <a:pt x="211" y="0"/>
                      <a:pt x="0" y="211"/>
                      <a:pt x="0" y="474"/>
                    </a:cubicBezTo>
                    <a:cubicBezTo>
                      <a:pt x="0" y="741"/>
                      <a:pt x="211" y="951"/>
                      <a:pt x="478" y="951"/>
                    </a:cubicBezTo>
                    <a:lnTo>
                      <a:pt x="2427" y="951"/>
                    </a:lnTo>
                    <a:cubicBezTo>
                      <a:pt x="2689" y="951"/>
                      <a:pt x="2900" y="741"/>
                      <a:pt x="2900" y="474"/>
                    </a:cubicBezTo>
                    <a:cubicBezTo>
                      <a:pt x="2900" y="211"/>
                      <a:pt x="2689"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2304;p72">
                <a:extLst>
                  <a:ext uri="{FF2B5EF4-FFF2-40B4-BE49-F238E27FC236}">
                    <a16:creationId xmlns:a16="http://schemas.microsoft.com/office/drawing/2014/main" id="{94C45647-67FE-4A36-B6C8-F6FE2C253FB8}"/>
                  </a:ext>
                </a:extLst>
              </p:cNvPr>
              <p:cNvSpPr/>
              <p:nvPr/>
            </p:nvSpPr>
            <p:spPr>
              <a:xfrm>
                <a:off x="2056275" y="2468541"/>
                <a:ext cx="1077698" cy="92299"/>
              </a:xfrm>
              <a:custGeom>
                <a:avLst/>
                <a:gdLst/>
                <a:ahLst/>
                <a:cxnLst/>
                <a:rect l="l" t="t" r="r" b="b"/>
                <a:pathLst>
                  <a:path w="11057" h="947" extrusionOk="0">
                    <a:moveTo>
                      <a:pt x="474" y="0"/>
                    </a:moveTo>
                    <a:cubicBezTo>
                      <a:pt x="211" y="0"/>
                      <a:pt x="0" y="211"/>
                      <a:pt x="0" y="473"/>
                    </a:cubicBezTo>
                    <a:cubicBezTo>
                      <a:pt x="0" y="736"/>
                      <a:pt x="211" y="946"/>
                      <a:pt x="474" y="946"/>
                    </a:cubicBezTo>
                    <a:lnTo>
                      <a:pt x="10584" y="946"/>
                    </a:lnTo>
                    <a:cubicBezTo>
                      <a:pt x="10846" y="946"/>
                      <a:pt x="11057" y="736"/>
                      <a:pt x="11057" y="473"/>
                    </a:cubicBezTo>
                    <a:cubicBezTo>
                      <a:pt x="11057" y="211"/>
                      <a:pt x="10846" y="0"/>
                      <a:pt x="10584" y="0"/>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 name="Google Shape;2305;p72">
                <a:extLst>
                  <a:ext uri="{FF2B5EF4-FFF2-40B4-BE49-F238E27FC236}">
                    <a16:creationId xmlns:a16="http://schemas.microsoft.com/office/drawing/2014/main" id="{59528AB3-C0D7-C160-4828-40E0C2AE6B05}"/>
                  </a:ext>
                </a:extLst>
              </p:cNvPr>
              <p:cNvSpPr/>
              <p:nvPr/>
            </p:nvSpPr>
            <p:spPr>
              <a:xfrm>
                <a:off x="2287745" y="2542416"/>
                <a:ext cx="629835" cy="92397"/>
              </a:xfrm>
              <a:custGeom>
                <a:avLst/>
                <a:gdLst/>
                <a:ahLst/>
                <a:cxnLst/>
                <a:rect l="l" t="t" r="r" b="b"/>
                <a:pathLst>
                  <a:path w="6462" h="948" extrusionOk="0">
                    <a:moveTo>
                      <a:pt x="479" y="1"/>
                    </a:moveTo>
                    <a:cubicBezTo>
                      <a:pt x="212" y="1"/>
                      <a:pt x="1" y="212"/>
                      <a:pt x="1" y="474"/>
                    </a:cubicBezTo>
                    <a:cubicBezTo>
                      <a:pt x="1" y="741"/>
                      <a:pt x="212" y="947"/>
                      <a:pt x="479" y="947"/>
                    </a:cubicBezTo>
                    <a:lnTo>
                      <a:pt x="5988" y="947"/>
                    </a:lnTo>
                    <a:cubicBezTo>
                      <a:pt x="6250" y="947"/>
                      <a:pt x="6461" y="741"/>
                      <a:pt x="6461" y="474"/>
                    </a:cubicBezTo>
                    <a:cubicBezTo>
                      <a:pt x="6461" y="212"/>
                      <a:pt x="6250" y="1"/>
                      <a:pt x="5988"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 name="Google Shape;2306;p72">
                <a:extLst>
                  <a:ext uri="{FF2B5EF4-FFF2-40B4-BE49-F238E27FC236}">
                    <a16:creationId xmlns:a16="http://schemas.microsoft.com/office/drawing/2014/main" id="{BE89D490-83EA-3F52-4305-6ED12FF6B942}"/>
                  </a:ext>
                </a:extLst>
              </p:cNvPr>
              <p:cNvSpPr/>
              <p:nvPr/>
            </p:nvSpPr>
            <p:spPr>
              <a:xfrm>
                <a:off x="2734799" y="2734315"/>
                <a:ext cx="356244" cy="1805442"/>
              </a:xfrm>
              <a:custGeom>
                <a:avLst/>
                <a:gdLst/>
                <a:ahLst/>
                <a:cxnLst/>
                <a:rect l="l" t="t" r="r" b="b"/>
                <a:pathLst>
                  <a:path w="3655" h="18524" extrusionOk="0">
                    <a:moveTo>
                      <a:pt x="376" y="1"/>
                    </a:moveTo>
                    <a:cubicBezTo>
                      <a:pt x="358" y="1"/>
                      <a:pt x="341" y="2"/>
                      <a:pt x="324" y="4"/>
                    </a:cubicBezTo>
                    <a:cubicBezTo>
                      <a:pt x="131" y="37"/>
                      <a:pt x="0" y="215"/>
                      <a:pt x="28" y="412"/>
                    </a:cubicBezTo>
                    <a:lnTo>
                      <a:pt x="2928" y="18224"/>
                    </a:lnTo>
                    <a:cubicBezTo>
                      <a:pt x="2954" y="18399"/>
                      <a:pt x="3107" y="18523"/>
                      <a:pt x="3279" y="18523"/>
                    </a:cubicBezTo>
                    <a:cubicBezTo>
                      <a:pt x="3297" y="18523"/>
                      <a:pt x="3314" y="18522"/>
                      <a:pt x="3331" y="18519"/>
                    </a:cubicBezTo>
                    <a:cubicBezTo>
                      <a:pt x="3528" y="18486"/>
                      <a:pt x="3655" y="18308"/>
                      <a:pt x="3626" y="18112"/>
                    </a:cubicBezTo>
                    <a:lnTo>
                      <a:pt x="726" y="300"/>
                    </a:lnTo>
                    <a:cubicBezTo>
                      <a:pt x="701" y="125"/>
                      <a:pt x="548" y="1"/>
                      <a:pt x="376"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 name="Google Shape;2307;p72">
                <a:extLst>
                  <a:ext uri="{FF2B5EF4-FFF2-40B4-BE49-F238E27FC236}">
                    <a16:creationId xmlns:a16="http://schemas.microsoft.com/office/drawing/2014/main" id="{8A9DD47A-B13B-8C7D-3037-D785ED61D8F0}"/>
                  </a:ext>
                </a:extLst>
              </p:cNvPr>
              <p:cNvSpPr/>
              <p:nvPr/>
            </p:nvSpPr>
            <p:spPr>
              <a:xfrm>
                <a:off x="2082297" y="2733828"/>
                <a:ext cx="356244" cy="1805052"/>
              </a:xfrm>
              <a:custGeom>
                <a:avLst/>
                <a:gdLst/>
                <a:ahLst/>
                <a:cxnLst/>
                <a:rect l="l" t="t" r="r" b="b"/>
                <a:pathLst>
                  <a:path w="3655" h="18520" extrusionOk="0">
                    <a:moveTo>
                      <a:pt x="3282" y="1"/>
                    </a:moveTo>
                    <a:cubicBezTo>
                      <a:pt x="3107" y="1"/>
                      <a:pt x="2958" y="121"/>
                      <a:pt x="2929" y="300"/>
                    </a:cubicBezTo>
                    <a:lnTo>
                      <a:pt x="33" y="18112"/>
                    </a:lnTo>
                    <a:cubicBezTo>
                      <a:pt x="0" y="18304"/>
                      <a:pt x="132" y="18487"/>
                      <a:pt x="324" y="18515"/>
                    </a:cubicBezTo>
                    <a:cubicBezTo>
                      <a:pt x="344" y="18518"/>
                      <a:pt x="363" y="18520"/>
                      <a:pt x="383" y="18520"/>
                    </a:cubicBezTo>
                    <a:cubicBezTo>
                      <a:pt x="552" y="18520"/>
                      <a:pt x="701" y="18397"/>
                      <a:pt x="727" y="18224"/>
                    </a:cubicBezTo>
                    <a:lnTo>
                      <a:pt x="3627" y="408"/>
                    </a:lnTo>
                    <a:cubicBezTo>
                      <a:pt x="3655" y="215"/>
                      <a:pt x="3528" y="33"/>
                      <a:pt x="3336" y="5"/>
                    </a:cubicBezTo>
                    <a:cubicBezTo>
                      <a:pt x="3318" y="2"/>
                      <a:pt x="3300" y="1"/>
                      <a:pt x="3282"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 name="Google Shape;2308;p72">
                <a:extLst>
                  <a:ext uri="{FF2B5EF4-FFF2-40B4-BE49-F238E27FC236}">
                    <a16:creationId xmlns:a16="http://schemas.microsoft.com/office/drawing/2014/main" id="{2786AA86-0F8D-D4F4-53DC-3E859DAC9044}"/>
                  </a:ext>
                </a:extLst>
              </p:cNvPr>
              <p:cNvSpPr/>
              <p:nvPr/>
            </p:nvSpPr>
            <p:spPr>
              <a:xfrm>
                <a:off x="2310551" y="2736069"/>
                <a:ext cx="568625" cy="69493"/>
              </a:xfrm>
              <a:custGeom>
                <a:avLst/>
                <a:gdLst/>
                <a:ahLst/>
                <a:cxnLst/>
                <a:rect l="l" t="t" r="r" b="b"/>
                <a:pathLst>
                  <a:path w="5834" h="713" extrusionOk="0">
                    <a:moveTo>
                      <a:pt x="362" y="0"/>
                    </a:moveTo>
                    <a:cubicBezTo>
                      <a:pt x="160" y="0"/>
                      <a:pt x="1" y="164"/>
                      <a:pt x="1" y="356"/>
                    </a:cubicBezTo>
                    <a:cubicBezTo>
                      <a:pt x="1" y="553"/>
                      <a:pt x="165" y="713"/>
                      <a:pt x="362" y="713"/>
                    </a:cubicBezTo>
                    <a:lnTo>
                      <a:pt x="5478" y="713"/>
                    </a:lnTo>
                    <a:cubicBezTo>
                      <a:pt x="5679" y="713"/>
                      <a:pt x="5834" y="549"/>
                      <a:pt x="5834" y="356"/>
                    </a:cubicBezTo>
                    <a:cubicBezTo>
                      <a:pt x="5834" y="160"/>
                      <a:pt x="5670" y="0"/>
                      <a:pt x="5478" y="0"/>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2309;p72">
                <a:extLst>
                  <a:ext uri="{FF2B5EF4-FFF2-40B4-BE49-F238E27FC236}">
                    <a16:creationId xmlns:a16="http://schemas.microsoft.com/office/drawing/2014/main" id="{11967BA3-59E5-0AAD-557B-7F004D1E2E46}"/>
                  </a:ext>
                </a:extLst>
              </p:cNvPr>
              <p:cNvSpPr/>
              <p:nvPr/>
            </p:nvSpPr>
            <p:spPr>
              <a:xfrm>
                <a:off x="2264062" y="3414976"/>
                <a:ext cx="645722" cy="69980"/>
              </a:xfrm>
              <a:custGeom>
                <a:avLst/>
                <a:gdLst/>
                <a:ahLst/>
                <a:cxnLst/>
                <a:rect l="l" t="t" r="r" b="b"/>
                <a:pathLst>
                  <a:path w="6625" h="718" extrusionOk="0">
                    <a:moveTo>
                      <a:pt x="356" y="1"/>
                    </a:moveTo>
                    <a:cubicBezTo>
                      <a:pt x="159" y="1"/>
                      <a:pt x="0" y="165"/>
                      <a:pt x="0" y="362"/>
                    </a:cubicBezTo>
                    <a:cubicBezTo>
                      <a:pt x="0" y="558"/>
                      <a:pt x="164" y="718"/>
                      <a:pt x="356" y="718"/>
                    </a:cubicBezTo>
                    <a:lnTo>
                      <a:pt x="6264" y="718"/>
                    </a:lnTo>
                    <a:cubicBezTo>
                      <a:pt x="6465" y="718"/>
                      <a:pt x="6625" y="554"/>
                      <a:pt x="6625" y="362"/>
                    </a:cubicBezTo>
                    <a:cubicBezTo>
                      <a:pt x="6625" y="160"/>
                      <a:pt x="6461" y="1"/>
                      <a:pt x="6264"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2310;p72">
                <a:extLst>
                  <a:ext uri="{FF2B5EF4-FFF2-40B4-BE49-F238E27FC236}">
                    <a16:creationId xmlns:a16="http://schemas.microsoft.com/office/drawing/2014/main" id="{EA27BFA1-02A9-E49A-0BA6-63E974137BD8}"/>
                  </a:ext>
                </a:extLst>
              </p:cNvPr>
              <p:cNvSpPr/>
              <p:nvPr/>
            </p:nvSpPr>
            <p:spPr>
              <a:xfrm>
                <a:off x="2552644" y="3313618"/>
                <a:ext cx="92789" cy="285962"/>
              </a:xfrm>
              <a:custGeom>
                <a:avLst/>
                <a:gdLst/>
                <a:ahLst/>
                <a:cxnLst/>
                <a:rect l="l" t="t" r="r" b="b"/>
                <a:pathLst>
                  <a:path w="952" h="2934" extrusionOk="0">
                    <a:moveTo>
                      <a:pt x="478" y="1"/>
                    </a:moveTo>
                    <a:cubicBezTo>
                      <a:pt x="211" y="1"/>
                      <a:pt x="0" y="212"/>
                      <a:pt x="0" y="474"/>
                    </a:cubicBezTo>
                    <a:lnTo>
                      <a:pt x="0" y="2460"/>
                    </a:lnTo>
                    <a:cubicBezTo>
                      <a:pt x="0" y="2723"/>
                      <a:pt x="211" y="2934"/>
                      <a:pt x="478" y="2934"/>
                    </a:cubicBezTo>
                    <a:cubicBezTo>
                      <a:pt x="740" y="2934"/>
                      <a:pt x="951" y="2723"/>
                      <a:pt x="951" y="2460"/>
                    </a:cubicBezTo>
                    <a:lnTo>
                      <a:pt x="951" y="474"/>
                    </a:lnTo>
                    <a:cubicBezTo>
                      <a:pt x="951" y="212"/>
                      <a:pt x="740" y="1"/>
                      <a:pt x="478"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2311;p72">
                <a:extLst>
                  <a:ext uri="{FF2B5EF4-FFF2-40B4-BE49-F238E27FC236}">
                    <a16:creationId xmlns:a16="http://schemas.microsoft.com/office/drawing/2014/main" id="{48E2D5BB-A0A1-8B12-7E54-EFE37903B2BC}"/>
                  </a:ext>
                </a:extLst>
              </p:cNvPr>
              <p:cNvSpPr/>
              <p:nvPr/>
            </p:nvSpPr>
            <p:spPr>
              <a:xfrm>
                <a:off x="1123475" y="2355683"/>
                <a:ext cx="1172242" cy="2172300"/>
              </a:xfrm>
              <a:custGeom>
                <a:avLst/>
                <a:gdLst/>
                <a:ahLst/>
                <a:cxnLst/>
                <a:rect l="l" t="t" r="r" b="b"/>
                <a:pathLst>
                  <a:path w="12027" h="22288" extrusionOk="0">
                    <a:moveTo>
                      <a:pt x="6592" y="746"/>
                    </a:moveTo>
                    <a:lnTo>
                      <a:pt x="6461" y="2995"/>
                    </a:lnTo>
                    <a:cubicBezTo>
                      <a:pt x="10705" y="5951"/>
                      <a:pt x="12026" y="9806"/>
                      <a:pt x="7890" y="22287"/>
                    </a:cubicBezTo>
                    <a:lnTo>
                      <a:pt x="3804" y="22287"/>
                    </a:lnTo>
                    <a:cubicBezTo>
                      <a:pt x="0" y="11231"/>
                      <a:pt x="61" y="6499"/>
                      <a:pt x="4915" y="2995"/>
                    </a:cubicBezTo>
                    <a:lnTo>
                      <a:pt x="4802" y="746"/>
                    </a:lnTo>
                    <a:lnTo>
                      <a:pt x="4568" y="746"/>
                    </a:lnTo>
                    <a:cubicBezTo>
                      <a:pt x="4484" y="497"/>
                      <a:pt x="4474" y="249"/>
                      <a:pt x="4568" y="1"/>
                    </a:cubicBezTo>
                    <a:lnTo>
                      <a:pt x="6817" y="1"/>
                    </a:lnTo>
                    <a:cubicBezTo>
                      <a:pt x="6882" y="202"/>
                      <a:pt x="6878" y="446"/>
                      <a:pt x="6817" y="746"/>
                    </a:cubicBezTo>
                    <a:lnTo>
                      <a:pt x="6592" y="746"/>
                    </a:lnTo>
                    <a:close/>
                  </a:path>
                </a:pathLst>
              </a:custGeom>
              <a:solidFill>
                <a:srgbClr val="596E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 name="Google Shape;2312;p72">
              <a:extLst>
                <a:ext uri="{FF2B5EF4-FFF2-40B4-BE49-F238E27FC236}">
                  <a16:creationId xmlns:a16="http://schemas.microsoft.com/office/drawing/2014/main" id="{D3141B42-B052-6450-26FC-CD61CBAA1C28}"/>
                </a:ext>
              </a:extLst>
            </p:cNvPr>
            <p:cNvGrpSpPr/>
            <p:nvPr/>
          </p:nvGrpSpPr>
          <p:grpSpPr>
            <a:xfrm>
              <a:off x="909600" y="574225"/>
              <a:ext cx="2983475" cy="4002550"/>
              <a:chOff x="909600" y="574225"/>
              <a:chExt cx="2983475" cy="4002550"/>
            </a:xfrm>
          </p:grpSpPr>
          <p:grpSp>
            <p:nvGrpSpPr>
              <p:cNvPr id="55" name="Google Shape;2313;p72">
                <a:extLst>
                  <a:ext uri="{FF2B5EF4-FFF2-40B4-BE49-F238E27FC236}">
                    <a16:creationId xmlns:a16="http://schemas.microsoft.com/office/drawing/2014/main" id="{81859013-CC72-681E-C44A-BEB5F6610088}"/>
                  </a:ext>
                </a:extLst>
              </p:cNvPr>
              <p:cNvGrpSpPr/>
              <p:nvPr/>
            </p:nvGrpSpPr>
            <p:grpSpPr>
              <a:xfrm>
                <a:off x="909600" y="3828575"/>
                <a:ext cx="748200" cy="748200"/>
                <a:chOff x="5885188" y="3895713"/>
                <a:chExt cx="748200" cy="748200"/>
              </a:xfrm>
            </p:grpSpPr>
            <p:sp>
              <p:nvSpPr>
                <p:cNvPr id="59" name="Google Shape;2314;p72">
                  <a:extLst>
                    <a:ext uri="{FF2B5EF4-FFF2-40B4-BE49-F238E27FC236}">
                      <a16:creationId xmlns:a16="http://schemas.microsoft.com/office/drawing/2014/main" id="{7F6C62A3-F95A-3F92-475E-E83F50663542}"/>
                    </a:ext>
                  </a:extLst>
                </p:cNvPr>
                <p:cNvSpPr/>
                <p:nvPr/>
              </p:nvSpPr>
              <p:spPr>
                <a:xfrm>
                  <a:off x="5885188" y="3895713"/>
                  <a:ext cx="748200" cy="748200"/>
                </a:xfrm>
                <a:prstGeom prst="corner">
                  <a:avLst>
                    <a:gd name="adj1" fmla="val 1400"/>
                    <a:gd name="adj2" fmla="val 172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2315;p72">
                  <a:extLst>
                    <a:ext uri="{FF2B5EF4-FFF2-40B4-BE49-F238E27FC236}">
                      <a16:creationId xmlns:a16="http://schemas.microsoft.com/office/drawing/2014/main" id="{769A98AF-97A5-1AAB-98FA-20FA3759EC62}"/>
                    </a:ext>
                  </a:extLst>
                </p:cNvPr>
                <p:cNvSpPr/>
                <p:nvPr/>
              </p:nvSpPr>
              <p:spPr>
                <a:xfrm>
                  <a:off x="5961400" y="4385925"/>
                  <a:ext cx="181800" cy="181800"/>
                </a:xfrm>
                <a:prstGeom prst="plus">
                  <a:avLst>
                    <a:gd name="adj" fmla="val 4777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6" name="Google Shape;2316;p72">
                <a:extLst>
                  <a:ext uri="{FF2B5EF4-FFF2-40B4-BE49-F238E27FC236}">
                    <a16:creationId xmlns:a16="http://schemas.microsoft.com/office/drawing/2014/main" id="{100D54A2-97F0-1418-1CB6-A36D065827D6}"/>
                  </a:ext>
                </a:extLst>
              </p:cNvPr>
              <p:cNvGrpSpPr/>
              <p:nvPr/>
            </p:nvGrpSpPr>
            <p:grpSpPr>
              <a:xfrm>
                <a:off x="3144875" y="574225"/>
                <a:ext cx="748200" cy="748200"/>
                <a:chOff x="7698738" y="641363"/>
                <a:chExt cx="748200" cy="748200"/>
              </a:xfrm>
            </p:grpSpPr>
            <p:sp>
              <p:nvSpPr>
                <p:cNvPr id="57" name="Google Shape;2317;p72">
                  <a:extLst>
                    <a:ext uri="{FF2B5EF4-FFF2-40B4-BE49-F238E27FC236}">
                      <a16:creationId xmlns:a16="http://schemas.microsoft.com/office/drawing/2014/main" id="{9EC818DF-1E72-D269-3074-F1C72ED78471}"/>
                    </a:ext>
                  </a:extLst>
                </p:cNvPr>
                <p:cNvSpPr/>
                <p:nvPr/>
              </p:nvSpPr>
              <p:spPr>
                <a:xfrm rot="10800000">
                  <a:off x="7698738" y="641363"/>
                  <a:ext cx="748200" cy="748200"/>
                </a:xfrm>
                <a:prstGeom prst="corner">
                  <a:avLst>
                    <a:gd name="adj1" fmla="val 1400"/>
                    <a:gd name="adj2" fmla="val 172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2318;p72">
                  <a:extLst>
                    <a:ext uri="{FF2B5EF4-FFF2-40B4-BE49-F238E27FC236}">
                      <a16:creationId xmlns:a16="http://schemas.microsoft.com/office/drawing/2014/main" id="{F8DF3815-7133-8777-33FF-D0277E71FB2A}"/>
                    </a:ext>
                  </a:extLst>
                </p:cNvPr>
                <p:cNvSpPr/>
                <p:nvPr/>
              </p:nvSpPr>
              <p:spPr>
                <a:xfrm>
                  <a:off x="8172775" y="717575"/>
                  <a:ext cx="181800" cy="181800"/>
                </a:xfrm>
                <a:prstGeom prst="plus">
                  <a:avLst>
                    <a:gd name="adj" fmla="val 4777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
        <p:nvSpPr>
          <p:cNvPr id="79" name="Hộp Văn bản 78">
            <a:extLst>
              <a:ext uri="{FF2B5EF4-FFF2-40B4-BE49-F238E27FC236}">
                <a16:creationId xmlns:a16="http://schemas.microsoft.com/office/drawing/2014/main" id="{03C7C4E9-6EA5-26B3-08C0-D543C9B51320}"/>
              </a:ext>
            </a:extLst>
          </p:cNvPr>
          <p:cNvSpPr txBox="1"/>
          <p:nvPr/>
        </p:nvSpPr>
        <p:spPr>
          <a:xfrm>
            <a:off x="14413636" y="2351558"/>
            <a:ext cx="4390497" cy="1446550"/>
          </a:xfrm>
          <a:prstGeom prst="rect">
            <a:avLst/>
          </a:prstGeom>
          <a:noFill/>
        </p:spPr>
        <p:txBody>
          <a:bodyPr wrap="square" rtlCol="0">
            <a:spAutoFit/>
          </a:bodyPr>
          <a:lstStyle/>
          <a:p>
            <a:r>
              <a:rPr lang="en-US" sz="4400" dirty="0">
                <a:solidFill>
                  <a:srgbClr val="7E9680"/>
                </a:solidFill>
                <a:latin typeface="Intrepid" pitchFamily="2" charset="0"/>
              </a:rPr>
              <a:t>THANK YOU FOR WATCHING</a:t>
            </a:r>
            <a:endParaRPr lang="vi-VN" sz="4400" dirty="0">
              <a:solidFill>
                <a:srgbClr val="7E9680"/>
              </a:solidFill>
            </a:endParaRPr>
          </a:p>
        </p:txBody>
      </p:sp>
    </p:spTree>
    <p:extLst>
      <p:ext uri="{BB962C8B-B14F-4D97-AF65-F5344CB8AC3E}">
        <p14:creationId xmlns:p14="http://schemas.microsoft.com/office/powerpoint/2010/main" val="18590419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1185;p34">
            <a:extLst>
              <a:ext uri="{FF2B5EF4-FFF2-40B4-BE49-F238E27FC236}">
                <a16:creationId xmlns:a16="http://schemas.microsoft.com/office/drawing/2014/main" id="{1BE25893-E159-9480-D7E4-76B5B7B5C797}"/>
              </a:ext>
            </a:extLst>
          </p:cNvPr>
          <p:cNvGrpSpPr/>
          <p:nvPr/>
        </p:nvGrpSpPr>
        <p:grpSpPr>
          <a:xfrm>
            <a:off x="9985228" y="1515"/>
            <a:ext cx="1903663" cy="2045881"/>
            <a:chOff x="7424435" y="92390"/>
            <a:chExt cx="1903663" cy="2045881"/>
          </a:xfrm>
        </p:grpSpPr>
        <p:grpSp>
          <p:nvGrpSpPr>
            <p:cNvPr id="5" name="Google Shape;1186;p34">
              <a:extLst>
                <a:ext uri="{FF2B5EF4-FFF2-40B4-BE49-F238E27FC236}">
                  <a16:creationId xmlns:a16="http://schemas.microsoft.com/office/drawing/2014/main" id="{31BC014A-BBC6-9F79-DC32-564D597E7F57}"/>
                </a:ext>
              </a:extLst>
            </p:cNvPr>
            <p:cNvGrpSpPr/>
            <p:nvPr/>
          </p:nvGrpSpPr>
          <p:grpSpPr>
            <a:xfrm rot="-5400000" flipH="1">
              <a:off x="8004389" y="424819"/>
              <a:ext cx="1551858" cy="1095562"/>
              <a:chOff x="-3412766" y="1206541"/>
              <a:chExt cx="743298" cy="524745"/>
            </a:xfrm>
          </p:grpSpPr>
          <p:sp>
            <p:nvSpPr>
              <p:cNvPr id="8" name="Google Shape;1187;p34">
                <a:extLst>
                  <a:ext uri="{FF2B5EF4-FFF2-40B4-BE49-F238E27FC236}">
                    <a16:creationId xmlns:a16="http://schemas.microsoft.com/office/drawing/2014/main" id="{CBC934D1-C68E-9D51-6900-AF22F75614FF}"/>
                  </a:ext>
                </a:extLst>
              </p:cNvPr>
              <p:cNvSpPr/>
              <p:nvPr/>
            </p:nvSpPr>
            <p:spPr>
              <a:xfrm>
                <a:off x="-3412766" y="1236840"/>
                <a:ext cx="743298" cy="494445"/>
              </a:xfrm>
              <a:custGeom>
                <a:avLst/>
                <a:gdLst/>
                <a:ahLst/>
                <a:cxnLst/>
                <a:rect l="l" t="t" r="r" b="b"/>
                <a:pathLst>
                  <a:path w="8889" h="5913" extrusionOk="0">
                    <a:moveTo>
                      <a:pt x="8888" y="2352"/>
                    </a:moveTo>
                    <a:cubicBezTo>
                      <a:pt x="8532" y="3205"/>
                      <a:pt x="7899" y="3978"/>
                      <a:pt x="7028" y="4535"/>
                    </a:cubicBezTo>
                    <a:cubicBezTo>
                      <a:pt x="4882" y="5912"/>
                      <a:pt x="2100" y="5453"/>
                      <a:pt x="811" y="3514"/>
                    </a:cubicBezTo>
                    <a:cubicBezTo>
                      <a:pt x="108" y="2455"/>
                      <a:pt x="1" y="1171"/>
                      <a:pt x="399" y="0"/>
                    </a:cubicBezTo>
                    <a:close/>
                  </a:path>
                </a:pathLst>
              </a:custGeom>
              <a:solidFill>
                <a:srgbClr val="7E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1188;p34">
                <a:extLst>
                  <a:ext uri="{FF2B5EF4-FFF2-40B4-BE49-F238E27FC236}">
                    <a16:creationId xmlns:a16="http://schemas.microsoft.com/office/drawing/2014/main" id="{E3F1C9B7-5360-65D6-FC22-4B77E940660D}"/>
                  </a:ext>
                </a:extLst>
              </p:cNvPr>
              <p:cNvSpPr/>
              <p:nvPr/>
            </p:nvSpPr>
            <p:spPr>
              <a:xfrm>
                <a:off x="-3219611" y="1206541"/>
                <a:ext cx="213431" cy="199971"/>
              </a:xfrm>
              <a:custGeom>
                <a:avLst/>
                <a:gdLst/>
                <a:ahLst/>
                <a:cxnLst/>
                <a:rect l="l" t="t" r="r" b="b"/>
                <a:pathLst>
                  <a:path w="2029" h="1901" extrusionOk="0">
                    <a:moveTo>
                      <a:pt x="970" y="125"/>
                    </a:moveTo>
                    <a:cubicBezTo>
                      <a:pt x="1167" y="125"/>
                      <a:pt x="1354" y="195"/>
                      <a:pt x="1509" y="326"/>
                    </a:cubicBezTo>
                    <a:cubicBezTo>
                      <a:pt x="1851" y="626"/>
                      <a:pt x="1893" y="1151"/>
                      <a:pt x="1593" y="1498"/>
                    </a:cubicBezTo>
                    <a:cubicBezTo>
                      <a:pt x="1431" y="1688"/>
                      <a:pt x="1198" y="1785"/>
                      <a:pt x="964" y="1785"/>
                    </a:cubicBezTo>
                    <a:cubicBezTo>
                      <a:pt x="772" y="1785"/>
                      <a:pt x="578" y="1720"/>
                      <a:pt x="422" y="1587"/>
                    </a:cubicBezTo>
                    <a:cubicBezTo>
                      <a:pt x="253" y="1437"/>
                      <a:pt x="155" y="1240"/>
                      <a:pt x="136" y="1015"/>
                    </a:cubicBezTo>
                    <a:cubicBezTo>
                      <a:pt x="117" y="795"/>
                      <a:pt x="188" y="584"/>
                      <a:pt x="338" y="415"/>
                    </a:cubicBezTo>
                    <a:cubicBezTo>
                      <a:pt x="483" y="242"/>
                      <a:pt x="680" y="144"/>
                      <a:pt x="905" y="125"/>
                    </a:cubicBezTo>
                    <a:close/>
                    <a:moveTo>
                      <a:pt x="968" y="1"/>
                    </a:moveTo>
                    <a:cubicBezTo>
                      <a:pt x="945" y="1"/>
                      <a:pt x="923" y="1"/>
                      <a:pt x="900" y="3"/>
                    </a:cubicBezTo>
                    <a:cubicBezTo>
                      <a:pt x="647" y="22"/>
                      <a:pt x="413" y="139"/>
                      <a:pt x="249" y="331"/>
                    </a:cubicBezTo>
                    <a:cubicBezTo>
                      <a:pt x="85" y="523"/>
                      <a:pt x="0" y="772"/>
                      <a:pt x="19" y="1024"/>
                    </a:cubicBezTo>
                    <a:cubicBezTo>
                      <a:pt x="38" y="1273"/>
                      <a:pt x="155" y="1507"/>
                      <a:pt x="347" y="1671"/>
                    </a:cubicBezTo>
                    <a:cubicBezTo>
                      <a:pt x="530" y="1826"/>
                      <a:pt x="750" y="1901"/>
                      <a:pt x="970" y="1901"/>
                    </a:cubicBezTo>
                    <a:cubicBezTo>
                      <a:pt x="1232" y="1901"/>
                      <a:pt x="1495" y="1788"/>
                      <a:pt x="1687" y="1568"/>
                    </a:cubicBezTo>
                    <a:cubicBezTo>
                      <a:pt x="2029" y="1174"/>
                      <a:pt x="1987" y="570"/>
                      <a:pt x="1589" y="233"/>
                    </a:cubicBezTo>
                    <a:cubicBezTo>
                      <a:pt x="1414" y="84"/>
                      <a:pt x="1193" y="1"/>
                      <a:pt x="9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6" name="Google Shape;1189;p34">
              <a:extLst>
                <a:ext uri="{FF2B5EF4-FFF2-40B4-BE49-F238E27FC236}">
                  <a16:creationId xmlns:a16="http://schemas.microsoft.com/office/drawing/2014/main" id="{0DDA316A-772C-137A-C53F-9BA2B73AF84A}"/>
                </a:ext>
              </a:extLst>
            </p:cNvPr>
            <p:cNvSpPr/>
            <p:nvPr/>
          </p:nvSpPr>
          <p:spPr>
            <a:xfrm flipH="1">
              <a:off x="7424435" y="92390"/>
              <a:ext cx="265667" cy="323728"/>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1190;p34">
              <a:extLst>
                <a:ext uri="{FF2B5EF4-FFF2-40B4-BE49-F238E27FC236}">
                  <a16:creationId xmlns:a16="http://schemas.microsoft.com/office/drawing/2014/main" id="{86195B9D-920D-C78F-F61E-4A286F195305}"/>
                </a:ext>
              </a:extLst>
            </p:cNvPr>
            <p:cNvSpPr/>
            <p:nvPr/>
          </p:nvSpPr>
          <p:spPr>
            <a:xfrm flipH="1">
              <a:off x="8521261" y="1990600"/>
              <a:ext cx="121174" cy="147671"/>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 name="Google Shape;1191;p34">
            <a:extLst>
              <a:ext uri="{FF2B5EF4-FFF2-40B4-BE49-F238E27FC236}">
                <a16:creationId xmlns:a16="http://schemas.microsoft.com/office/drawing/2014/main" id="{95E28883-02C8-6967-2DED-5D796AEF42FA}"/>
              </a:ext>
            </a:extLst>
          </p:cNvPr>
          <p:cNvGrpSpPr/>
          <p:nvPr/>
        </p:nvGrpSpPr>
        <p:grpSpPr>
          <a:xfrm>
            <a:off x="-1068140" y="3875780"/>
            <a:ext cx="2882707" cy="3869763"/>
            <a:chOff x="-1243379" y="2405802"/>
            <a:chExt cx="2882707" cy="3869763"/>
          </a:xfrm>
        </p:grpSpPr>
        <p:grpSp>
          <p:nvGrpSpPr>
            <p:cNvPr id="11" name="Google Shape;1192;p34">
              <a:extLst>
                <a:ext uri="{FF2B5EF4-FFF2-40B4-BE49-F238E27FC236}">
                  <a16:creationId xmlns:a16="http://schemas.microsoft.com/office/drawing/2014/main" id="{4B2B1759-B935-5D63-6D67-448900B4E88D}"/>
                </a:ext>
              </a:extLst>
            </p:cNvPr>
            <p:cNvGrpSpPr/>
            <p:nvPr/>
          </p:nvGrpSpPr>
          <p:grpSpPr>
            <a:xfrm rot="1274597" flipH="1">
              <a:off x="-907418" y="3683231"/>
              <a:ext cx="2210786" cy="2268914"/>
              <a:chOff x="-1422729" y="2782940"/>
              <a:chExt cx="928516" cy="952878"/>
            </a:xfrm>
          </p:grpSpPr>
          <p:sp>
            <p:nvSpPr>
              <p:cNvPr id="15" name="Google Shape;1193;p34">
                <a:extLst>
                  <a:ext uri="{FF2B5EF4-FFF2-40B4-BE49-F238E27FC236}">
                    <a16:creationId xmlns:a16="http://schemas.microsoft.com/office/drawing/2014/main" id="{65AF199B-7FDA-6975-927A-1C7056C25C09}"/>
                  </a:ext>
                </a:extLst>
              </p:cNvPr>
              <p:cNvSpPr/>
              <p:nvPr/>
            </p:nvSpPr>
            <p:spPr>
              <a:xfrm>
                <a:off x="-1422729" y="2792333"/>
                <a:ext cx="928516" cy="943484"/>
              </a:xfrm>
              <a:custGeom>
                <a:avLst/>
                <a:gdLst/>
                <a:ahLst/>
                <a:cxnLst/>
                <a:rect l="l" t="t" r="r" b="b"/>
                <a:pathLst>
                  <a:path w="11104" h="11283" extrusionOk="0">
                    <a:moveTo>
                      <a:pt x="1930" y="2498"/>
                    </a:moveTo>
                    <a:cubicBezTo>
                      <a:pt x="3865" y="338"/>
                      <a:pt x="7056" y="1"/>
                      <a:pt x="9052" y="1734"/>
                    </a:cubicBezTo>
                    <a:cubicBezTo>
                      <a:pt x="11047" y="3468"/>
                      <a:pt x="11104" y="6621"/>
                      <a:pt x="9164" y="8785"/>
                    </a:cubicBezTo>
                    <a:cubicBezTo>
                      <a:pt x="7229" y="10945"/>
                      <a:pt x="4039" y="11282"/>
                      <a:pt x="2043" y="9549"/>
                    </a:cubicBezTo>
                    <a:cubicBezTo>
                      <a:pt x="52" y="7815"/>
                      <a:pt x="0" y="4662"/>
                      <a:pt x="1930" y="2498"/>
                    </a:cubicBezTo>
                    <a:close/>
                  </a:path>
                </a:pathLst>
              </a:custGeom>
              <a:solidFill>
                <a:srgbClr val="7E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194;p34">
                <a:extLst>
                  <a:ext uri="{FF2B5EF4-FFF2-40B4-BE49-F238E27FC236}">
                    <a16:creationId xmlns:a16="http://schemas.microsoft.com/office/drawing/2014/main" id="{82C03546-00E2-CCC5-E9CF-23EB3F92C176}"/>
                  </a:ext>
                </a:extLst>
              </p:cNvPr>
              <p:cNvSpPr/>
              <p:nvPr/>
            </p:nvSpPr>
            <p:spPr>
              <a:xfrm rot="-82">
                <a:off x="-1036331" y="2782942"/>
                <a:ext cx="177640" cy="166369"/>
              </a:xfrm>
              <a:custGeom>
                <a:avLst/>
                <a:gdLst/>
                <a:ahLst/>
                <a:cxnLst/>
                <a:rect l="l" t="t" r="r" b="b"/>
                <a:pathLst>
                  <a:path w="1701" h="1593" extrusionOk="0">
                    <a:moveTo>
                      <a:pt x="890" y="117"/>
                    </a:moveTo>
                    <a:cubicBezTo>
                      <a:pt x="1045" y="117"/>
                      <a:pt x="1204" y="169"/>
                      <a:pt x="1331" y="281"/>
                    </a:cubicBezTo>
                    <a:cubicBezTo>
                      <a:pt x="1471" y="398"/>
                      <a:pt x="1556" y="562"/>
                      <a:pt x="1565" y="745"/>
                    </a:cubicBezTo>
                    <a:cubicBezTo>
                      <a:pt x="1574" y="928"/>
                      <a:pt x="1518" y="1101"/>
                      <a:pt x="1401" y="1237"/>
                    </a:cubicBezTo>
                    <a:cubicBezTo>
                      <a:pt x="1265" y="1391"/>
                      <a:pt x="1075" y="1471"/>
                      <a:pt x="885" y="1471"/>
                    </a:cubicBezTo>
                    <a:cubicBezTo>
                      <a:pt x="728" y="1471"/>
                      <a:pt x="572" y="1417"/>
                      <a:pt x="445" y="1307"/>
                    </a:cubicBezTo>
                    <a:cubicBezTo>
                      <a:pt x="164" y="1059"/>
                      <a:pt x="131" y="632"/>
                      <a:pt x="375" y="351"/>
                    </a:cubicBezTo>
                    <a:cubicBezTo>
                      <a:pt x="511" y="201"/>
                      <a:pt x="703" y="117"/>
                      <a:pt x="890" y="117"/>
                    </a:cubicBezTo>
                    <a:close/>
                    <a:moveTo>
                      <a:pt x="892" y="0"/>
                    </a:moveTo>
                    <a:cubicBezTo>
                      <a:pt x="669" y="0"/>
                      <a:pt x="446" y="94"/>
                      <a:pt x="286" y="276"/>
                    </a:cubicBezTo>
                    <a:cubicBezTo>
                      <a:pt x="0" y="604"/>
                      <a:pt x="38" y="1106"/>
                      <a:pt x="370" y="1396"/>
                    </a:cubicBezTo>
                    <a:cubicBezTo>
                      <a:pt x="511" y="1518"/>
                      <a:pt x="698" y="1588"/>
                      <a:pt x="886" y="1588"/>
                    </a:cubicBezTo>
                    <a:cubicBezTo>
                      <a:pt x="909" y="1588"/>
                      <a:pt x="928" y="1588"/>
                      <a:pt x="942" y="1593"/>
                    </a:cubicBezTo>
                    <a:cubicBezTo>
                      <a:pt x="1153" y="1574"/>
                      <a:pt x="1350" y="1476"/>
                      <a:pt x="1490" y="1316"/>
                    </a:cubicBezTo>
                    <a:cubicBezTo>
                      <a:pt x="1631" y="1153"/>
                      <a:pt x="1701" y="946"/>
                      <a:pt x="1682" y="740"/>
                    </a:cubicBezTo>
                    <a:cubicBezTo>
                      <a:pt x="1663" y="529"/>
                      <a:pt x="1565" y="333"/>
                      <a:pt x="1406" y="192"/>
                    </a:cubicBezTo>
                    <a:cubicBezTo>
                      <a:pt x="1258" y="63"/>
                      <a:pt x="1075"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2" name="Google Shape;1195;p34">
              <a:extLst>
                <a:ext uri="{FF2B5EF4-FFF2-40B4-BE49-F238E27FC236}">
                  <a16:creationId xmlns:a16="http://schemas.microsoft.com/office/drawing/2014/main" id="{C944C5B7-E622-2097-86BD-285DA1B4763B}"/>
                </a:ext>
              </a:extLst>
            </p:cNvPr>
            <p:cNvSpPr/>
            <p:nvPr/>
          </p:nvSpPr>
          <p:spPr>
            <a:xfrm flipH="1">
              <a:off x="1301892" y="4701942"/>
              <a:ext cx="265675" cy="325129"/>
            </a:xfrm>
            <a:custGeom>
              <a:avLst/>
              <a:gdLst/>
              <a:ahLst/>
              <a:cxnLst/>
              <a:rect l="l" t="t" r="r" b="b"/>
              <a:pathLst>
                <a:path w="1233" h="1509" extrusionOk="0">
                  <a:moveTo>
                    <a:pt x="1233" y="764"/>
                  </a:moveTo>
                  <a:cubicBezTo>
                    <a:pt x="924" y="665"/>
                    <a:pt x="764" y="497"/>
                    <a:pt x="619" y="0"/>
                  </a:cubicBezTo>
                  <a:cubicBezTo>
                    <a:pt x="493" y="398"/>
                    <a:pt x="286" y="647"/>
                    <a:pt x="1" y="740"/>
                  </a:cubicBezTo>
                  <a:cubicBezTo>
                    <a:pt x="343" y="848"/>
                    <a:pt x="516" y="1181"/>
                    <a:pt x="647" y="1509"/>
                  </a:cubicBezTo>
                  <a:cubicBezTo>
                    <a:pt x="703" y="1199"/>
                    <a:pt x="872" y="853"/>
                    <a:pt x="1233" y="76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1196;p34">
              <a:extLst>
                <a:ext uri="{FF2B5EF4-FFF2-40B4-BE49-F238E27FC236}">
                  <a16:creationId xmlns:a16="http://schemas.microsoft.com/office/drawing/2014/main" id="{02517C34-4662-2AFA-EC46-7C7058E542CB}"/>
                </a:ext>
              </a:extLst>
            </p:cNvPr>
            <p:cNvSpPr/>
            <p:nvPr/>
          </p:nvSpPr>
          <p:spPr>
            <a:xfrm rot="-5277652" flipH="1">
              <a:off x="-240969" y="2403983"/>
              <a:ext cx="599800" cy="625301"/>
            </a:xfrm>
            <a:custGeom>
              <a:avLst/>
              <a:gdLst/>
              <a:ahLst/>
              <a:cxnLst/>
              <a:rect l="l" t="t" r="r" b="b"/>
              <a:pathLst>
                <a:path w="2559" h="2668" extrusionOk="0">
                  <a:moveTo>
                    <a:pt x="1761" y="1"/>
                  </a:moveTo>
                  <a:cubicBezTo>
                    <a:pt x="1758" y="1"/>
                    <a:pt x="1755" y="1"/>
                    <a:pt x="1753" y="1"/>
                  </a:cubicBezTo>
                  <a:cubicBezTo>
                    <a:pt x="1523" y="34"/>
                    <a:pt x="1392" y="90"/>
                    <a:pt x="1336" y="184"/>
                  </a:cubicBezTo>
                  <a:cubicBezTo>
                    <a:pt x="1275" y="273"/>
                    <a:pt x="1312" y="381"/>
                    <a:pt x="1340" y="475"/>
                  </a:cubicBezTo>
                  <a:cubicBezTo>
                    <a:pt x="1368" y="559"/>
                    <a:pt x="1401" y="639"/>
                    <a:pt x="1359" y="704"/>
                  </a:cubicBezTo>
                  <a:cubicBezTo>
                    <a:pt x="1312" y="793"/>
                    <a:pt x="1153" y="854"/>
                    <a:pt x="891" y="901"/>
                  </a:cubicBezTo>
                  <a:cubicBezTo>
                    <a:pt x="638" y="943"/>
                    <a:pt x="619" y="1130"/>
                    <a:pt x="605" y="1290"/>
                  </a:cubicBezTo>
                  <a:cubicBezTo>
                    <a:pt x="581" y="1505"/>
                    <a:pt x="553" y="1735"/>
                    <a:pt x="52" y="1824"/>
                  </a:cubicBezTo>
                  <a:cubicBezTo>
                    <a:pt x="24" y="1829"/>
                    <a:pt x="0" y="1861"/>
                    <a:pt x="5" y="1894"/>
                  </a:cubicBezTo>
                  <a:cubicBezTo>
                    <a:pt x="10" y="1922"/>
                    <a:pt x="33" y="1941"/>
                    <a:pt x="66" y="1941"/>
                  </a:cubicBezTo>
                  <a:cubicBezTo>
                    <a:pt x="71" y="1941"/>
                    <a:pt x="71" y="1941"/>
                    <a:pt x="66" y="1932"/>
                  </a:cubicBezTo>
                  <a:cubicBezTo>
                    <a:pt x="656" y="1833"/>
                    <a:pt x="689" y="1524"/>
                    <a:pt x="713" y="1299"/>
                  </a:cubicBezTo>
                  <a:cubicBezTo>
                    <a:pt x="736" y="1126"/>
                    <a:pt x="750" y="1041"/>
                    <a:pt x="905" y="1013"/>
                  </a:cubicBezTo>
                  <a:cubicBezTo>
                    <a:pt x="1214" y="962"/>
                    <a:pt x="1387" y="878"/>
                    <a:pt x="1457" y="760"/>
                  </a:cubicBezTo>
                  <a:cubicBezTo>
                    <a:pt x="1523" y="653"/>
                    <a:pt x="1486" y="536"/>
                    <a:pt x="1453" y="432"/>
                  </a:cubicBezTo>
                  <a:cubicBezTo>
                    <a:pt x="1429" y="357"/>
                    <a:pt x="1406" y="287"/>
                    <a:pt x="1434" y="240"/>
                  </a:cubicBezTo>
                  <a:cubicBezTo>
                    <a:pt x="1472" y="184"/>
                    <a:pt x="1589" y="142"/>
                    <a:pt x="1767" y="114"/>
                  </a:cubicBezTo>
                  <a:cubicBezTo>
                    <a:pt x="1799" y="114"/>
                    <a:pt x="1823" y="81"/>
                    <a:pt x="1814" y="48"/>
                  </a:cubicBezTo>
                  <a:cubicBezTo>
                    <a:pt x="1814" y="23"/>
                    <a:pt x="1790" y="1"/>
                    <a:pt x="1761" y="1"/>
                  </a:cubicBezTo>
                  <a:close/>
                  <a:moveTo>
                    <a:pt x="2083" y="393"/>
                  </a:moveTo>
                  <a:cubicBezTo>
                    <a:pt x="2078" y="393"/>
                    <a:pt x="2072" y="394"/>
                    <a:pt x="2066" y="395"/>
                  </a:cubicBezTo>
                  <a:cubicBezTo>
                    <a:pt x="1837" y="428"/>
                    <a:pt x="1710" y="479"/>
                    <a:pt x="1650" y="573"/>
                  </a:cubicBezTo>
                  <a:cubicBezTo>
                    <a:pt x="1593" y="667"/>
                    <a:pt x="1626" y="774"/>
                    <a:pt x="1659" y="868"/>
                  </a:cubicBezTo>
                  <a:cubicBezTo>
                    <a:pt x="1687" y="948"/>
                    <a:pt x="1715" y="1032"/>
                    <a:pt x="1673" y="1098"/>
                  </a:cubicBezTo>
                  <a:cubicBezTo>
                    <a:pt x="1626" y="1182"/>
                    <a:pt x="1472" y="1248"/>
                    <a:pt x="1204" y="1294"/>
                  </a:cubicBezTo>
                  <a:cubicBezTo>
                    <a:pt x="956" y="1337"/>
                    <a:pt x="937" y="1524"/>
                    <a:pt x="919" y="1683"/>
                  </a:cubicBezTo>
                  <a:cubicBezTo>
                    <a:pt x="895" y="1899"/>
                    <a:pt x="872" y="2128"/>
                    <a:pt x="371" y="2213"/>
                  </a:cubicBezTo>
                  <a:cubicBezTo>
                    <a:pt x="338" y="2222"/>
                    <a:pt x="314" y="2255"/>
                    <a:pt x="324" y="2283"/>
                  </a:cubicBezTo>
                  <a:cubicBezTo>
                    <a:pt x="328" y="2316"/>
                    <a:pt x="352" y="2330"/>
                    <a:pt x="380" y="2330"/>
                  </a:cubicBezTo>
                  <a:cubicBezTo>
                    <a:pt x="380" y="2330"/>
                    <a:pt x="385" y="2330"/>
                    <a:pt x="380" y="2325"/>
                  </a:cubicBezTo>
                  <a:cubicBezTo>
                    <a:pt x="970" y="2227"/>
                    <a:pt x="1008" y="1913"/>
                    <a:pt x="1031" y="1693"/>
                  </a:cubicBezTo>
                  <a:cubicBezTo>
                    <a:pt x="1055" y="1519"/>
                    <a:pt x="1064" y="1435"/>
                    <a:pt x="1223" y="1407"/>
                  </a:cubicBezTo>
                  <a:cubicBezTo>
                    <a:pt x="1528" y="1355"/>
                    <a:pt x="1706" y="1271"/>
                    <a:pt x="1776" y="1154"/>
                  </a:cubicBezTo>
                  <a:cubicBezTo>
                    <a:pt x="1837" y="1041"/>
                    <a:pt x="1804" y="924"/>
                    <a:pt x="1767" y="826"/>
                  </a:cubicBezTo>
                  <a:cubicBezTo>
                    <a:pt x="1743" y="751"/>
                    <a:pt x="1720" y="681"/>
                    <a:pt x="1753" y="634"/>
                  </a:cubicBezTo>
                  <a:cubicBezTo>
                    <a:pt x="1785" y="573"/>
                    <a:pt x="1903" y="536"/>
                    <a:pt x="2085" y="503"/>
                  </a:cubicBezTo>
                  <a:cubicBezTo>
                    <a:pt x="2113" y="503"/>
                    <a:pt x="2137" y="475"/>
                    <a:pt x="2132" y="442"/>
                  </a:cubicBezTo>
                  <a:cubicBezTo>
                    <a:pt x="2132" y="414"/>
                    <a:pt x="2112" y="393"/>
                    <a:pt x="2083" y="393"/>
                  </a:cubicBezTo>
                  <a:close/>
                  <a:moveTo>
                    <a:pt x="2498" y="727"/>
                  </a:moveTo>
                  <a:cubicBezTo>
                    <a:pt x="2495" y="727"/>
                    <a:pt x="2491" y="727"/>
                    <a:pt x="2488" y="728"/>
                  </a:cubicBezTo>
                  <a:cubicBezTo>
                    <a:pt x="2259" y="760"/>
                    <a:pt x="2132" y="817"/>
                    <a:pt x="2071" y="910"/>
                  </a:cubicBezTo>
                  <a:cubicBezTo>
                    <a:pt x="2015" y="1004"/>
                    <a:pt x="2048" y="1107"/>
                    <a:pt x="2081" y="1201"/>
                  </a:cubicBezTo>
                  <a:cubicBezTo>
                    <a:pt x="2109" y="1285"/>
                    <a:pt x="2137" y="1365"/>
                    <a:pt x="2095" y="1430"/>
                  </a:cubicBezTo>
                  <a:cubicBezTo>
                    <a:pt x="2048" y="1519"/>
                    <a:pt x="1893" y="1580"/>
                    <a:pt x="1626" y="1627"/>
                  </a:cubicBezTo>
                  <a:cubicBezTo>
                    <a:pt x="1378" y="1669"/>
                    <a:pt x="1359" y="1857"/>
                    <a:pt x="1340" y="2016"/>
                  </a:cubicBezTo>
                  <a:cubicBezTo>
                    <a:pt x="1317" y="2231"/>
                    <a:pt x="1293" y="2461"/>
                    <a:pt x="792" y="2550"/>
                  </a:cubicBezTo>
                  <a:cubicBezTo>
                    <a:pt x="759" y="2555"/>
                    <a:pt x="736" y="2588"/>
                    <a:pt x="745" y="2620"/>
                  </a:cubicBezTo>
                  <a:cubicBezTo>
                    <a:pt x="750" y="2648"/>
                    <a:pt x="773" y="2667"/>
                    <a:pt x="802" y="2667"/>
                  </a:cubicBezTo>
                  <a:cubicBezTo>
                    <a:pt x="802" y="2667"/>
                    <a:pt x="806" y="2667"/>
                    <a:pt x="802" y="2658"/>
                  </a:cubicBezTo>
                  <a:cubicBezTo>
                    <a:pt x="1392" y="2559"/>
                    <a:pt x="1429" y="2250"/>
                    <a:pt x="1453" y="2025"/>
                  </a:cubicBezTo>
                  <a:cubicBezTo>
                    <a:pt x="1476" y="1852"/>
                    <a:pt x="1486" y="1768"/>
                    <a:pt x="1645" y="1740"/>
                  </a:cubicBezTo>
                  <a:cubicBezTo>
                    <a:pt x="1949" y="1688"/>
                    <a:pt x="2127" y="1604"/>
                    <a:pt x="2198" y="1487"/>
                  </a:cubicBezTo>
                  <a:cubicBezTo>
                    <a:pt x="2259" y="1379"/>
                    <a:pt x="2226" y="1262"/>
                    <a:pt x="2188" y="1159"/>
                  </a:cubicBezTo>
                  <a:cubicBezTo>
                    <a:pt x="2165" y="1084"/>
                    <a:pt x="2141" y="1013"/>
                    <a:pt x="2174" y="967"/>
                  </a:cubicBezTo>
                  <a:cubicBezTo>
                    <a:pt x="2207" y="910"/>
                    <a:pt x="2324" y="868"/>
                    <a:pt x="2507" y="840"/>
                  </a:cubicBezTo>
                  <a:cubicBezTo>
                    <a:pt x="2535" y="840"/>
                    <a:pt x="2558" y="807"/>
                    <a:pt x="2554" y="774"/>
                  </a:cubicBezTo>
                  <a:cubicBezTo>
                    <a:pt x="2554" y="749"/>
                    <a:pt x="2530" y="727"/>
                    <a:pt x="2498" y="7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 name="Google Shape;1197;p34">
              <a:extLst>
                <a:ext uri="{FF2B5EF4-FFF2-40B4-BE49-F238E27FC236}">
                  <a16:creationId xmlns:a16="http://schemas.microsoft.com/office/drawing/2014/main" id="{31D68E59-FBDF-8E74-10A7-402473FE9867}"/>
                </a:ext>
              </a:extLst>
            </p:cNvPr>
            <p:cNvSpPr/>
            <p:nvPr/>
          </p:nvSpPr>
          <p:spPr>
            <a:xfrm flipH="1">
              <a:off x="201980" y="3314274"/>
              <a:ext cx="180082" cy="219439"/>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 name="Google Shape;1198;p34">
            <a:extLst>
              <a:ext uri="{FF2B5EF4-FFF2-40B4-BE49-F238E27FC236}">
                <a16:creationId xmlns:a16="http://schemas.microsoft.com/office/drawing/2014/main" id="{A49CBCB9-055F-010F-B405-BDD0C7E04269}"/>
              </a:ext>
            </a:extLst>
          </p:cNvPr>
          <p:cNvGrpSpPr/>
          <p:nvPr/>
        </p:nvGrpSpPr>
        <p:grpSpPr>
          <a:xfrm>
            <a:off x="182602" y="-128540"/>
            <a:ext cx="1746242" cy="2046743"/>
            <a:chOff x="-264254" y="-385203"/>
            <a:chExt cx="1746242" cy="2046743"/>
          </a:xfrm>
        </p:grpSpPr>
        <p:sp>
          <p:nvSpPr>
            <p:cNvPr id="18" name="Google Shape;1199;p34">
              <a:extLst>
                <a:ext uri="{FF2B5EF4-FFF2-40B4-BE49-F238E27FC236}">
                  <a16:creationId xmlns:a16="http://schemas.microsoft.com/office/drawing/2014/main" id="{9619984C-139E-81FE-FA09-739C465D1CD9}"/>
                </a:ext>
              </a:extLst>
            </p:cNvPr>
            <p:cNvSpPr/>
            <p:nvPr/>
          </p:nvSpPr>
          <p:spPr>
            <a:xfrm flipH="1">
              <a:off x="1301905" y="144536"/>
              <a:ext cx="180082" cy="219439"/>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9" name="Google Shape;1200;p34">
              <a:extLst>
                <a:ext uri="{FF2B5EF4-FFF2-40B4-BE49-F238E27FC236}">
                  <a16:creationId xmlns:a16="http://schemas.microsoft.com/office/drawing/2014/main" id="{D16D1C4F-A21B-F5A6-CB94-9B3EBF129518}"/>
                </a:ext>
              </a:extLst>
            </p:cNvPr>
            <p:cNvGrpSpPr/>
            <p:nvPr/>
          </p:nvGrpSpPr>
          <p:grpSpPr>
            <a:xfrm rot="-5400000" flipH="1">
              <a:off x="-473246" y="-176211"/>
              <a:ext cx="2046743" cy="1628759"/>
              <a:chOff x="4639548" y="1512483"/>
              <a:chExt cx="561829" cy="447068"/>
            </a:xfrm>
          </p:grpSpPr>
          <p:sp>
            <p:nvSpPr>
              <p:cNvPr id="20" name="Google Shape;1201;p34">
                <a:extLst>
                  <a:ext uri="{FF2B5EF4-FFF2-40B4-BE49-F238E27FC236}">
                    <a16:creationId xmlns:a16="http://schemas.microsoft.com/office/drawing/2014/main" id="{A26AD34E-2CD7-CDAA-9EBC-1F84A7132B9C}"/>
                  </a:ext>
                </a:extLst>
              </p:cNvPr>
              <p:cNvSpPr/>
              <p:nvPr/>
            </p:nvSpPr>
            <p:spPr>
              <a:xfrm>
                <a:off x="4878888" y="1512483"/>
                <a:ext cx="94328" cy="191003"/>
              </a:xfrm>
              <a:custGeom>
                <a:avLst/>
                <a:gdLst/>
                <a:ahLst/>
                <a:cxnLst/>
                <a:rect l="l" t="t" r="r" b="b"/>
                <a:pathLst>
                  <a:path w="2934" h="5941" extrusionOk="0">
                    <a:moveTo>
                      <a:pt x="731" y="5941"/>
                    </a:moveTo>
                    <a:cubicBezTo>
                      <a:pt x="2863" y="4015"/>
                      <a:pt x="2933" y="1106"/>
                      <a:pt x="2615" y="0"/>
                    </a:cubicBezTo>
                    <a:cubicBezTo>
                      <a:pt x="1509" y="792"/>
                      <a:pt x="0" y="3116"/>
                      <a:pt x="731" y="59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1202;p34">
                <a:extLst>
                  <a:ext uri="{FF2B5EF4-FFF2-40B4-BE49-F238E27FC236}">
                    <a16:creationId xmlns:a16="http://schemas.microsoft.com/office/drawing/2014/main" id="{6CF4B334-A999-C8C7-DABA-AA65B935DB80}"/>
                  </a:ext>
                </a:extLst>
              </p:cNvPr>
              <p:cNvSpPr/>
              <p:nvPr/>
            </p:nvSpPr>
            <p:spPr>
              <a:xfrm>
                <a:off x="4805527" y="1514733"/>
                <a:ext cx="105484" cy="233184"/>
              </a:xfrm>
              <a:custGeom>
                <a:avLst/>
                <a:gdLst/>
                <a:ahLst/>
                <a:cxnLst/>
                <a:rect l="l" t="t" r="r" b="b"/>
                <a:pathLst>
                  <a:path w="3281" h="7253" extrusionOk="0">
                    <a:moveTo>
                      <a:pt x="853" y="7253"/>
                    </a:moveTo>
                    <a:cubicBezTo>
                      <a:pt x="2831" y="5252"/>
                      <a:pt x="3280" y="1031"/>
                      <a:pt x="2929" y="1"/>
                    </a:cubicBezTo>
                    <a:cubicBezTo>
                      <a:pt x="2086" y="694"/>
                      <a:pt x="1" y="3266"/>
                      <a:pt x="853" y="72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1203;p34">
                <a:extLst>
                  <a:ext uri="{FF2B5EF4-FFF2-40B4-BE49-F238E27FC236}">
                    <a16:creationId xmlns:a16="http://schemas.microsoft.com/office/drawing/2014/main" id="{BD1EC77B-F6F6-247E-643D-F7746CBD395C}"/>
                  </a:ext>
                </a:extLst>
              </p:cNvPr>
              <p:cNvSpPr/>
              <p:nvPr/>
            </p:nvSpPr>
            <p:spPr>
              <a:xfrm>
                <a:off x="4968484" y="1540355"/>
                <a:ext cx="115708" cy="131815"/>
              </a:xfrm>
              <a:custGeom>
                <a:avLst/>
                <a:gdLst/>
                <a:ahLst/>
                <a:cxnLst/>
                <a:rect l="l" t="t" r="r" b="b"/>
                <a:pathLst>
                  <a:path w="3599" h="4100" extrusionOk="0">
                    <a:moveTo>
                      <a:pt x="1" y="4099"/>
                    </a:moveTo>
                    <a:cubicBezTo>
                      <a:pt x="3449" y="1902"/>
                      <a:pt x="3599" y="876"/>
                      <a:pt x="3590" y="38"/>
                    </a:cubicBezTo>
                    <a:cubicBezTo>
                      <a:pt x="2732" y="0"/>
                      <a:pt x="563" y="661"/>
                      <a:pt x="1" y="40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1204;p34">
                <a:extLst>
                  <a:ext uri="{FF2B5EF4-FFF2-40B4-BE49-F238E27FC236}">
                    <a16:creationId xmlns:a16="http://schemas.microsoft.com/office/drawing/2014/main" id="{6C5F9771-2C5D-F2BD-AD47-20CBD585F9D8}"/>
                  </a:ext>
                </a:extLst>
              </p:cNvPr>
              <p:cNvSpPr/>
              <p:nvPr/>
            </p:nvSpPr>
            <p:spPr>
              <a:xfrm>
                <a:off x="5002079" y="1584172"/>
                <a:ext cx="199298" cy="92496"/>
              </a:xfrm>
              <a:custGeom>
                <a:avLst/>
                <a:gdLst/>
                <a:ahLst/>
                <a:cxnLst/>
                <a:rect l="l" t="t" r="r" b="b"/>
                <a:pathLst>
                  <a:path w="6199" h="2877" extrusionOk="0">
                    <a:moveTo>
                      <a:pt x="1" y="2413"/>
                    </a:moveTo>
                    <a:cubicBezTo>
                      <a:pt x="2259" y="2877"/>
                      <a:pt x="5459" y="1996"/>
                      <a:pt x="6199" y="994"/>
                    </a:cubicBezTo>
                    <a:cubicBezTo>
                      <a:pt x="5712" y="642"/>
                      <a:pt x="2835" y="0"/>
                      <a:pt x="1" y="24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1205;p34">
                <a:extLst>
                  <a:ext uri="{FF2B5EF4-FFF2-40B4-BE49-F238E27FC236}">
                    <a16:creationId xmlns:a16="http://schemas.microsoft.com/office/drawing/2014/main" id="{8B695E2F-14C7-5B90-0D36-77D11CB33E8D}"/>
                  </a:ext>
                </a:extLst>
              </p:cNvPr>
              <p:cNvSpPr/>
              <p:nvPr/>
            </p:nvSpPr>
            <p:spPr>
              <a:xfrm>
                <a:off x="4985073" y="1667146"/>
                <a:ext cx="152295" cy="94167"/>
              </a:xfrm>
              <a:custGeom>
                <a:avLst/>
                <a:gdLst/>
                <a:ahLst/>
                <a:cxnLst/>
                <a:rect l="l" t="t" r="r" b="b"/>
                <a:pathLst>
                  <a:path w="4737" h="2929" extrusionOk="0">
                    <a:moveTo>
                      <a:pt x="0" y="1"/>
                    </a:moveTo>
                    <a:cubicBezTo>
                      <a:pt x="1809" y="2011"/>
                      <a:pt x="3331" y="2929"/>
                      <a:pt x="4737" y="2756"/>
                    </a:cubicBezTo>
                    <a:cubicBezTo>
                      <a:pt x="4231" y="1284"/>
                      <a:pt x="3411" y="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1206;p34">
                <a:extLst>
                  <a:ext uri="{FF2B5EF4-FFF2-40B4-BE49-F238E27FC236}">
                    <a16:creationId xmlns:a16="http://schemas.microsoft.com/office/drawing/2014/main" id="{C03DCDAB-7807-145D-070A-E3A2FB2C07AC}"/>
                  </a:ext>
                </a:extLst>
              </p:cNvPr>
              <p:cNvSpPr/>
              <p:nvPr/>
            </p:nvSpPr>
            <p:spPr>
              <a:xfrm>
                <a:off x="4937172" y="1683413"/>
                <a:ext cx="153677" cy="136638"/>
              </a:xfrm>
              <a:custGeom>
                <a:avLst/>
                <a:gdLst/>
                <a:ahLst/>
                <a:cxnLst/>
                <a:rect l="l" t="t" r="r" b="b"/>
                <a:pathLst>
                  <a:path w="4780" h="4250" extrusionOk="0">
                    <a:moveTo>
                      <a:pt x="0" y="1"/>
                    </a:moveTo>
                    <a:cubicBezTo>
                      <a:pt x="1640" y="3079"/>
                      <a:pt x="3341" y="3974"/>
                      <a:pt x="4728" y="4250"/>
                    </a:cubicBezTo>
                    <a:cubicBezTo>
                      <a:pt x="4779" y="3350"/>
                      <a:pt x="3046" y="31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 name="Google Shape;1207;p34">
                <a:extLst>
                  <a:ext uri="{FF2B5EF4-FFF2-40B4-BE49-F238E27FC236}">
                    <a16:creationId xmlns:a16="http://schemas.microsoft.com/office/drawing/2014/main" id="{071828A7-F0CF-01F0-25F0-FCF5BCC6E3E4}"/>
                  </a:ext>
                </a:extLst>
              </p:cNvPr>
              <p:cNvSpPr/>
              <p:nvPr/>
            </p:nvSpPr>
            <p:spPr>
              <a:xfrm>
                <a:off x="4868633" y="1698169"/>
                <a:ext cx="167084" cy="123392"/>
              </a:xfrm>
              <a:custGeom>
                <a:avLst/>
                <a:gdLst/>
                <a:ahLst/>
                <a:cxnLst/>
                <a:rect l="l" t="t" r="r" b="b"/>
                <a:pathLst>
                  <a:path w="5197" h="3838" extrusionOk="0">
                    <a:moveTo>
                      <a:pt x="1" y="844"/>
                    </a:moveTo>
                    <a:cubicBezTo>
                      <a:pt x="1678" y="2381"/>
                      <a:pt x="3777" y="3838"/>
                      <a:pt x="5196" y="3721"/>
                    </a:cubicBezTo>
                    <a:cubicBezTo>
                      <a:pt x="5154" y="3079"/>
                      <a:pt x="3744" y="1"/>
                      <a:pt x="1" y="8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1208;p34">
                <a:extLst>
                  <a:ext uri="{FF2B5EF4-FFF2-40B4-BE49-F238E27FC236}">
                    <a16:creationId xmlns:a16="http://schemas.microsoft.com/office/drawing/2014/main" id="{3CF19A8D-A250-8B03-15D3-8D3B8E00C095}"/>
                  </a:ext>
                </a:extLst>
              </p:cNvPr>
              <p:cNvSpPr/>
              <p:nvPr/>
            </p:nvSpPr>
            <p:spPr>
              <a:xfrm>
                <a:off x="4707476" y="1583562"/>
                <a:ext cx="100372" cy="244629"/>
              </a:xfrm>
              <a:custGeom>
                <a:avLst/>
                <a:gdLst/>
                <a:ahLst/>
                <a:cxnLst/>
                <a:rect l="l" t="t" r="r" b="b"/>
                <a:pathLst>
                  <a:path w="3122" h="7609" extrusionOk="0">
                    <a:moveTo>
                      <a:pt x="1036" y="7609"/>
                    </a:moveTo>
                    <a:cubicBezTo>
                      <a:pt x="3121" y="4479"/>
                      <a:pt x="2709" y="1055"/>
                      <a:pt x="2198" y="1"/>
                    </a:cubicBezTo>
                    <a:cubicBezTo>
                      <a:pt x="1167" y="895"/>
                      <a:pt x="1" y="3388"/>
                      <a:pt x="1036" y="76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1209;p34">
                <a:extLst>
                  <a:ext uri="{FF2B5EF4-FFF2-40B4-BE49-F238E27FC236}">
                    <a16:creationId xmlns:a16="http://schemas.microsoft.com/office/drawing/2014/main" id="{636FF7D7-675D-3D11-9588-971D1CABE2A9}"/>
                  </a:ext>
                </a:extLst>
              </p:cNvPr>
              <p:cNvSpPr/>
              <p:nvPr/>
            </p:nvSpPr>
            <p:spPr>
              <a:xfrm>
                <a:off x="4790032" y="1743979"/>
                <a:ext cx="178947" cy="93396"/>
              </a:xfrm>
              <a:custGeom>
                <a:avLst/>
                <a:gdLst/>
                <a:ahLst/>
                <a:cxnLst/>
                <a:rect l="l" t="t" r="r" b="b"/>
                <a:pathLst>
                  <a:path w="5566" h="2905" extrusionOk="0">
                    <a:moveTo>
                      <a:pt x="0" y="1185"/>
                    </a:moveTo>
                    <a:cubicBezTo>
                      <a:pt x="1523" y="2825"/>
                      <a:pt x="3917" y="2905"/>
                      <a:pt x="5566" y="2825"/>
                    </a:cubicBezTo>
                    <a:cubicBezTo>
                      <a:pt x="5566" y="2005"/>
                      <a:pt x="2722" y="0"/>
                      <a:pt x="0" y="11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 name="Google Shape;1210;p34">
                <a:extLst>
                  <a:ext uri="{FF2B5EF4-FFF2-40B4-BE49-F238E27FC236}">
                    <a16:creationId xmlns:a16="http://schemas.microsoft.com/office/drawing/2014/main" id="{0A8C10B9-8366-27CC-C07B-D1C1A497A471}"/>
                  </a:ext>
                </a:extLst>
              </p:cNvPr>
              <p:cNvSpPr/>
              <p:nvPr/>
            </p:nvSpPr>
            <p:spPr>
              <a:xfrm>
                <a:off x="4639548" y="1656987"/>
                <a:ext cx="375383" cy="302564"/>
              </a:xfrm>
              <a:custGeom>
                <a:avLst/>
                <a:gdLst/>
                <a:ahLst/>
                <a:cxnLst/>
                <a:rect l="l" t="t" r="r" b="b"/>
                <a:pathLst>
                  <a:path w="11676" h="9411" extrusionOk="0">
                    <a:moveTo>
                      <a:pt x="11616" y="0"/>
                    </a:moveTo>
                    <a:cubicBezTo>
                      <a:pt x="11611" y="0"/>
                      <a:pt x="11606" y="1"/>
                      <a:pt x="11601" y="3"/>
                    </a:cubicBezTo>
                    <a:cubicBezTo>
                      <a:pt x="9273" y="603"/>
                      <a:pt x="7033" y="1882"/>
                      <a:pt x="5065" y="3493"/>
                    </a:cubicBezTo>
                    <a:cubicBezTo>
                      <a:pt x="3032" y="5156"/>
                      <a:pt x="1275" y="7180"/>
                      <a:pt x="1" y="9199"/>
                    </a:cubicBezTo>
                    <a:lnTo>
                      <a:pt x="1" y="9410"/>
                    </a:lnTo>
                    <a:cubicBezTo>
                      <a:pt x="1275" y="7349"/>
                      <a:pt x="3056" y="5278"/>
                      <a:pt x="5136" y="3577"/>
                    </a:cubicBezTo>
                    <a:cubicBezTo>
                      <a:pt x="7099" y="1975"/>
                      <a:pt x="9324" y="710"/>
                      <a:pt x="11629" y="111"/>
                    </a:cubicBezTo>
                    <a:cubicBezTo>
                      <a:pt x="11662" y="101"/>
                      <a:pt x="11676" y="73"/>
                      <a:pt x="11671" y="40"/>
                    </a:cubicBezTo>
                    <a:cubicBezTo>
                      <a:pt x="11664" y="17"/>
                      <a:pt x="11640" y="0"/>
                      <a:pt x="11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nvGrpSpPr>
          <p:cNvPr id="30" name="Google Shape;1211;p34">
            <a:extLst>
              <a:ext uri="{FF2B5EF4-FFF2-40B4-BE49-F238E27FC236}">
                <a16:creationId xmlns:a16="http://schemas.microsoft.com/office/drawing/2014/main" id="{87A7456C-57D1-BFE8-CADB-E9F2EA4F37E1}"/>
              </a:ext>
            </a:extLst>
          </p:cNvPr>
          <p:cNvGrpSpPr/>
          <p:nvPr/>
        </p:nvGrpSpPr>
        <p:grpSpPr>
          <a:xfrm rot="1352677">
            <a:off x="8232060" y="4868447"/>
            <a:ext cx="3567093" cy="2145104"/>
            <a:chOff x="6328660" y="3828236"/>
            <a:chExt cx="3567093" cy="2145104"/>
          </a:xfrm>
        </p:grpSpPr>
        <p:sp>
          <p:nvSpPr>
            <p:cNvPr id="31" name="Google Shape;1212;p34">
              <a:extLst>
                <a:ext uri="{FF2B5EF4-FFF2-40B4-BE49-F238E27FC236}">
                  <a16:creationId xmlns:a16="http://schemas.microsoft.com/office/drawing/2014/main" id="{BEA094AD-1C63-4445-2EC5-51226C21038A}"/>
                </a:ext>
              </a:extLst>
            </p:cNvPr>
            <p:cNvSpPr/>
            <p:nvPr/>
          </p:nvSpPr>
          <p:spPr>
            <a:xfrm flipH="1">
              <a:off x="6328660" y="4701954"/>
              <a:ext cx="541120" cy="564122"/>
            </a:xfrm>
            <a:custGeom>
              <a:avLst/>
              <a:gdLst/>
              <a:ahLst/>
              <a:cxnLst/>
              <a:rect l="l" t="t" r="r" b="b"/>
              <a:pathLst>
                <a:path w="2559" h="2668" extrusionOk="0">
                  <a:moveTo>
                    <a:pt x="1761" y="1"/>
                  </a:moveTo>
                  <a:cubicBezTo>
                    <a:pt x="1758" y="1"/>
                    <a:pt x="1755" y="1"/>
                    <a:pt x="1753" y="1"/>
                  </a:cubicBezTo>
                  <a:cubicBezTo>
                    <a:pt x="1523" y="34"/>
                    <a:pt x="1392" y="90"/>
                    <a:pt x="1336" y="184"/>
                  </a:cubicBezTo>
                  <a:cubicBezTo>
                    <a:pt x="1275" y="273"/>
                    <a:pt x="1312" y="381"/>
                    <a:pt x="1340" y="475"/>
                  </a:cubicBezTo>
                  <a:cubicBezTo>
                    <a:pt x="1368" y="559"/>
                    <a:pt x="1401" y="639"/>
                    <a:pt x="1359" y="704"/>
                  </a:cubicBezTo>
                  <a:cubicBezTo>
                    <a:pt x="1312" y="793"/>
                    <a:pt x="1153" y="854"/>
                    <a:pt x="891" y="901"/>
                  </a:cubicBezTo>
                  <a:cubicBezTo>
                    <a:pt x="638" y="943"/>
                    <a:pt x="619" y="1130"/>
                    <a:pt x="605" y="1290"/>
                  </a:cubicBezTo>
                  <a:cubicBezTo>
                    <a:pt x="581" y="1505"/>
                    <a:pt x="553" y="1735"/>
                    <a:pt x="52" y="1824"/>
                  </a:cubicBezTo>
                  <a:cubicBezTo>
                    <a:pt x="24" y="1829"/>
                    <a:pt x="0" y="1861"/>
                    <a:pt x="5" y="1894"/>
                  </a:cubicBezTo>
                  <a:cubicBezTo>
                    <a:pt x="10" y="1922"/>
                    <a:pt x="33" y="1941"/>
                    <a:pt x="66" y="1941"/>
                  </a:cubicBezTo>
                  <a:cubicBezTo>
                    <a:pt x="71" y="1941"/>
                    <a:pt x="71" y="1941"/>
                    <a:pt x="66" y="1932"/>
                  </a:cubicBezTo>
                  <a:cubicBezTo>
                    <a:pt x="656" y="1833"/>
                    <a:pt x="689" y="1524"/>
                    <a:pt x="713" y="1299"/>
                  </a:cubicBezTo>
                  <a:cubicBezTo>
                    <a:pt x="736" y="1126"/>
                    <a:pt x="750" y="1041"/>
                    <a:pt x="905" y="1013"/>
                  </a:cubicBezTo>
                  <a:cubicBezTo>
                    <a:pt x="1214" y="962"/>
                    <a:pt x="1387" y="878"/>
                    <a:pt x="1457" y="760"/>
                  </a:cubicBezTo>
                  <a:cubicBezTo>
                    <a:pt x="1523" y="653"/>
                    <a:pt x="1486" y="536"/>
                    <a:pt x="1453" y="432"/>
                  </a:cubicBezTo>
                  <a:cubicBezTo>
                    <a:pt x="1429" y="357"/>
                    <a:pt x="1406" y="287"/>
                    <a:pt x="1434" y="240"/>
                  </a:cubicBezTo>
                  <a:cubicBezTo>
                    <a:pt x="1472" y="184"/>
                    <a:pt x="1589" y="142"/>
                    <a:pt x="1767" y="114"/>
                  </a:cubicBezTo>
                  <a:cubicBezTo>
                    <a:pt x="1799" y="114"/>
                    <a:pt x="1823" y="81"/>
                    <a:pt x="1814" y="48"/>
                  </a:cubicBezTo>
                  <a:cubicBezTo>
                    <a:pt x="1814" y="23"/>
                    <a:pt x="1790" y="1"/>
                    <a:pt x="1761" y="1"/>
                  </a:cubicBezTo>
                  <a:close/>
                  <a:moveTo>
                    <a:pt x="2083" y="393"/>
                  </a:moveTo>
                  <a:cubicBezTo>
                    <a:pt x="2078" y="393"/>
                    <a:pt x="2072" y="394"/>
                    <a:pt x="2066" y="395"/>
                  </a:cubicBezTo>
                  <a:cubicBezTo>
                    <a:pt x="1837" y="428"/>
                    <a:pt x="1710" y="479"/>
                    <a:pt x="1650" y="573"/>
                  </a:cubicBezTo>
                  <a:cubicBezTo>
                    <a:pt x="1593" y="667"/>
                    <a:pt x="1626" y="774"/>
                    <a:pt x="1659" y="868"/>
                  </a:cubicBezTo>
                  <a:cubicBezTo>
                    <a:pt x="1687" y="948"/>
                    <a:pt x="1715" y="1032"/>
                    <a:pt x="1673" y="1098"/>
                  </a:cubicBezTo>
                  <a:cubicBezTo>
                    <a:pt x="1626" y="1182"/>
                    <a:pt x="1472" y="1248"/>
                    <a:pt x="1204" y="1294"/>
                  </a:cubicBezTo>
                  <a:cubicBezTo>
                    <a:pt x="956" y="1337"/>
                    <a:pt x="937" y="1524"/>
                    <a:pt x="919" y="1683"/>
                  </a:cubicBezTo>
                  <a:cubicBezTo>
                    <a:pt x="895" y="1899"/>
                    <a:pt x="872" y="2128"/>
                    <a:pt x="371" y="2213"/>
                  </a:cubicBezTo>
                  <a:cubicBezTo>
                    <a:pt x="338" y="2222"/>
                    <a:pt x="314" y="2255"/>
                    <a:pt x="324" y="2283"/>
                  </a:cubicBezTo>
                  <a:cubicBezTo>
                    <a:pt x="328" y="2316"/>
                    <a:pt x="352" y="2330"/>
                    <a:pt x="380" y="2330"/>
                  </a:cubicBezTo>
                  <a:cubicBezTo>
                    <a:pt x="380" y="2330"/>
                    <a:pt x="385" y="2330"/>
                    <a:pt x="380" y="2325"/>
                  </a:cubicBezTo>
                  <a:cubicBezTo>
                    <a:pt x="970" y="2227"/>
                    <a:pt x="1008" y="1913"/>
                    <a:pt x="1031" y="1693"/>
                  </a:cubicBezTo>
                  <a:cubicBezTo>
                    <a:pt x="1055" y="1519"/>
                    <a:pt x="1064" y="1435"/>
                    <a:pt x="1223" y="1407"/>
                  </a:cubicBezTo>
                  <a:cubicBezTo>
                    <a:pt x="1528" y="1355"/>
                    <a:pt x="1706" y="1271"/>
                    <a:pt x="1776" y="1154"/>
                  </a:cubicBezTo>
                  <a:cubicBezTo>
                    <a:pt x="1837" y="1041"/>
                    <a:pt x="1804" y="924"/>
                    <a:pt x="1767" y="826"/>
                  </a:cubicBezTo>
                  <a:cubicBezTo>
                    <a:pt x="1743" y="751"/>
                    <a:pt x="1720" y="681"/>
                    <a:pt x="1753" y="634"/>
                  </a:cubicBezTo>
                  <a:cubicBezTo>
                    <a:pt x="1785" y="573"/>
                    <a:pt x="1903" y="536"/>
                    <a:pt x="2085" y="503"/>
                  </a:cubicBezTo>
                  <a:cubicBezTo>
                    <a:pt x="2113" y="503"/>
                    <a:pt x="2137" y="475"/>
                    <a:pt x="2132" y="442"/>
                  </a:cubicBezTo>
                  <a:cubicBezTo>
                    <a:pt x="2132" y="414"/>
                    <a:pt x="2112" y="393"/>
                    <a:pt x="2083" y="393"/>
                  </a:cubicBezTo>
                  <a:close/>
                  <a:moveTo>
                    <a:pt x="2498" y="727"/>
                  </a:moveTo>
                  <a:cubicBezTo>
                    <a:pt x="2495" y="727"/>
                    <a:pt x="2491" y="727"/>
                    <a:pt x="2488" y="728"/>
                  </a:cubicBezTo>
                  <a:cubicBezTo>
                    <a:pt x="2259" y="760"/>
                    <a:pt x="2132" y="817"/>
                    <a:pt x="2071" y="910"/>
                  </a:cubicBezTo>
                  <a:cubicBezTo>
                    <a:pt x="2015" y="1004"/>
                    <a:pt x="2048" y="1107"/>
                    <a:pt x="2081" y="1201"/>
                  </a:cubicBezTo>
                  <a:cubicBezTo>
                    <a:pt x="2109" y="1285"/>
                    <a:pt x="2137" y="1365"/>
                    <a:pt x="2095" y="1430"/>
                  </a:cubicBezTo>
                  <a:cubicBezTo>
                    <a:pt x="2048" y="1519"/>
                    <a:pt x="1893" y="1580"/>
                    <a:pt x="1626" y="1627"/>
                  </a:cubicBezTo>
                  <a:cubicBezTo>
                    <a:pt x="1378" y="1669"/>
                    <a:pt x="1359" y="1857"/>
                    <a:pt x="1340" y="2016"/>
                  </a:cubicBezTo>
                  <a:cubicBezTo>
                    <a:pt x="1317" y="2231"/>
                    <a:pt x="1293" y="2461"/>
                    <a:pt x="792" y="2550"/>
                  </a:cubicBezTo>
                  <a:cubicBezTo>
                    <a:pt x="759" y="2555"/>
                    <a:pt x="736" y="2588"/>
                    <a:pt x="745" y="2620"/>
                  </a:cubicBezTo>
                  <a:cubicBezTo>
                    <a:pt x="750" y="2648"/>
                    <a:pt x="773" y="2667"/>
                    <a:pt x="802" y="2667"/>
                  </a:cubicBezTo>
                  <a:cubicBezTo>
                    <a:pt x="802" y="2667"/>
                    <a:pt x="806" y="2667"/>
                    <a:pt x="802" y="2658"/>
                  </a:cubicBezTo>
                  <a:cubicBezTo>
                    <a:pt x="1392" y="2559"/>
                    <a:pt x="1429" y="2250"/>
                    <a:pt x="1453" y="2025"/>
                  </a:cubicBezTo>
                  <a:cubicBezTo>
                    <a:pt x="1476" y="1852"/>
                    <a:pt x="1486" y="1768"/>
                    <a:pt x="1645" y="1740"/>
                  </a:cubicBezTo>
                  <a:cubicBezTo>
                    <a:pt x="1949" y="1688"/>
                    <a:pt x="2127" y="1604"/>
                    <a:pt x="2198" y="1487"/>
                  </a:cubicBezTo>
                  <a:cubicBezTo>
                    <a:pt x="2259" y="1379"/>
                    <a:pt x="2226" y="1262"/>
                    <a:pt x="2188" y="1159"/>
                  </a:cubicBezTo>
                  <a:cubicBezTo>
                    <a:pt x="2165" y="1084"/>
                    <a:pt x="2141" y="1013"/>
                    <a:pt x="2174" y="967"/>
                  </a:cubicBezTo>
                  <a:cubicBezTo>
                    <a:pt x="2207" y="910"/>
                    <a:pt x="2324" y="868"/>
                    <a:pt x="2507" y="840"/>
                  </a:cubicBezTo>
                  <a:cubicBezTo>
                    <a:pt x="2535" y="840"/>
                    <a:pt x="2558" y="807"/>
                    <a:pt x="2554" y="774"/>
                  </a:cubicBezTo>
                  <a:cubicBezTo>
                    <a:pt x="2554" y="749"/>
                    <a:pt x="2530" y="727"/>
                    <a:pt x="2498" y="7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1213;p34">
              <a:extLst>
                <a:ext uri="{FF2B5EF4-FFF2-40B4-BE49-F238E27FC236}">
                  <a16:creationId xmlns:a16="http://schemas.microsoft.com/office/drawing/2014/main" id="{1D307D77-7D3A-2DB5-AEE8-8B0F4AD085B2}"/>
                </a:ext>
              </a:extLst>
            </p:cNvPr>
            <p:cNvSpPr/>
            <p:nvPr/>
          </p:nvSpPr>
          <p:spPr>
            <a:xfrm flipH="1">
              <a:off x="7173524" y="4921875"/>
              <a:ext cx="130436" cy="159515"/>
            </a:xfrm>
            <a:custGeom>
              <a:avLst/>
              <a:gdLst/>
              <a:ahLst/>
              <a:cxnLst/>
              <a:rect l="l" t="t" r="r" b="b"/>
              <a:pathLst>
                <a:path w="1238" h="1514" extrusionOk="0">
                  <a:moveTo>
                    <a:pt x="1237" y="768"/>
                  </a:moveTo>
                  <a:cubicBezTo>
                    <a:pt x="928" y="670"/>
                    <a:pt x="769" y="497"/>
                    <a:pt x="624" y="0"/>
                  </a:cubicBezTo>
                  <a:cubicBezTo>
                    <a:pt x="492" y="398"/>
                    <a:pt x="291" y="651"/>
                    <a:pt x="1" y="745"/>
                  </a:cubicBezTo>
                  <a:cubicBezTo>
                    <a:pt x="347" y="848"/>
                    <a:pt x="516" y="1185"/>
                    <a:pt x="652" y="1513"/>
                  </a:cubicBezTo>
                  <a:cubicBezTo>
                    <a:pt x="699" y="1199"/>
                    <a:pt x="867" y="862"/>
                    <a:pt x="1237" y="7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33" name="Google Shape;1214;p34">
              <a:extLst>
                <a:ext uri="{FF2B5EF4-FFF2-40B4-BE49-F238E27FC236}">
                  <a16:creationId xmlns:a16="http://schemas.microsoft.com/office/drawing/2014/main" id="{B14740E6-3EA5-D6DD-A337-3C1E60571BA1}"/>
                </a:ext>
              </a:extLst>
            </p:cNvPr>
            <p:cNvGrpSpPr/>
            <p:nvPr/>
          </p:nvGrpSpPr>
          <p:grpSpPr>
            <a:xfrm rot="-1196758" flipH="1">
              <a:off x="7718055" y="4117140"/>
              <a:ext cx="1969419" cy="1567296"/>
              <a:chOff x="4639548" y="1512483"/>
              <a:chExt cx="561829" cy="447068"/>
            </a:xfrm>
          </p:grpSpPr>
          <p:sp>
            <p:nvSpPr>
              <p:cNvPr id="35" name="Google Shape;1215;p34">
                <a:extLst>
                  <a:ext uri="{FF2B5EF4-FFF2-40B4-BE49-F238E27FC236}">
                    <a16:creationId xmlns:a16="http://schemas.microsoft.com/office/drawing/2014/main" id="{077EF734-BB20-6143-3463-5308B84DCD98}"/>
                  </a:ext>
                </a:extLst>
              </p:cNvPr>
              <p:cNvSpPr/>
              <p:nvPr/>
            </p:nvSpPr>
            <p:spPr>
              <a:xfrm>
                <a:off x="4878888" y="1512483"/>
                <a:ext cx="94328" cy="191003"/>
              </a:xfrm>
              <a:custGeom>
                <a:avLst/>
                <a:gdLst/>
                <a:ahLst/>
                <a:cxnLst/>
                <a:rect l="l" t="t" r="r" b="b"/>
                <a:pathLst>
                  <a:path w="2934" h="5941" extrusionOk="0">
                    <a:moveTo>
                      <a:pt x="731" y="5941"/>
                    </a:moveTo>
                    <a:cubicBezTo>
                      <a:pt x="2863" y="4015"/>
                      <a:pt x="2933" y="1106"/>
                      <a:pt x="2615" y="0"/>
                    </a:cubicBezTo>
                    <a:cubicBezTo>
                      <a:pt x="1509" y="792"/>
                      <a:pt x="0" y="3116"/>
                      <a:pt x="731" y="59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1216;p34">
                <a:extLst>
                  <a:ext uri="{FF2B5EF4-FFF2-40B4-BE49-F238E27FC236}">
                    <a16:creationId xmlns:a16="http://schemas.microsoft.com/office/drawing/2014/main" id="{E8629E41-741D-51D0-4903-817C8FF0C06A}"/>
                  </a:ext>
                </a:extLst>
              </p:cNvPr>
              <p:cNvSpPr/>
              <p:nvPr/>
            </p:nvSpPr>
            <p:spPr>
              <a:xfrm>
                <a:off x="4805527" y="1514733"/>
                <a:ext cx="105484" cy="233184"/>
              </a:xfrm>
              <a:custGeom>
                <a:avLst/>
                <a:gdLst/>
                <a:ahLst/>
                <a:cxnLst/>
                <a:rect l="l" t="t" r="r" b="b"/>
                <a:pathLst>
                  <a:path w="3281" h="7253" extrusionOk="0">
                    <a:moveTo>
                      <a:pt x="853" y="7253"/>
                    </a:moveTo>
                    <a:cubicBezTo>
                      <a:pt x="2831" y="5252"/>
                      <a:pt x="3280" y="1031"/>
                      <a:pt x="2929" y="1"/>
                    </a:cubicBezTo>
                    <a:cubicBezTo>
                      <a:pt x="2086" y="694"/>
                      <a:pt x="1" y="3266"/>
                      <a:pt x="853" y="72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 name="Google Shape;1217;p34">
                <a:extLst>
                  <a:ext uri="{FF2B5EF4-FFF2-40B4-BE49-F238E27FC236}">
                    <a16:creationId xmlns:a16="http://schemas.microsoft.com/office/drawing/2014/main" id="{7B72705F-2F2B-03F3-86CF-98AF804573C4}"/>
                  </a:ext>
                </a:extLst>
              </p:cNvPr>
              <p:cNvSpPr/>
              <p:nvPr/>
            </p:nvSpPr>
            <p:spPr>
              <a:xfrm>
                <a:off x="4968484" y="1540355"/>
                <a:ext cx="115708" cy="131815"/>
              </a:xfrm>
              <a:custGeom>
                <a:avLst/>
                <a:gdLst/>
                <a:ahLst/>
                <a:cxnLst/>
                <a:rect l="l" t="t" r="r" b="b"/>
                <a:pathLst>
                  <a:path w="3599" h="4100" extrusionOk="0">
                    <a:moveTo>
                      <a:pt x="1" y="4099"/>
                    </a:moveTo>
                    <a:cubicBezTo>
                      <a:pt x="3449" y="1902"/>
                      <a:pt x="3599" y="876"/>
                      <a:pt x="3590" y="38"/>
                    </a:cubicBezTo>
                    <a:cubicBezTo>
                      <a:pt x="2732" y="0"/>
                      <a:pt x="563" y="661"/>
                      <a:pt x="1" y="409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1218;p34">
                <a:extLst>
                  <a:ext uri="{FF2B5EF4-FFF2-40B4-BE49-F238E27FC236}">
                    <a16:creationId xmlns:a16="http://schemas.microsoft.com/office/drawing/2014/main" id="{CCE272A2-15C9-6450-77A8-6388EB4A42AD}"/>
                  </a:ext>
                </a:extLst>
              </p:cNvPr>
              <p:cNvSpPr/>
              <p:nvPr/>
            </p:nvSpPr>
            <p:spPr>
              <a:xfrm>
                <a:off x="5002079" y="1584172"/>
                <a:ext cx="199298" cy="92496"/>
              </a:xfrm>
              <a:custGeom>
                <a:avLst/>
                <a:gdLst/>
                <a:ahLst/>
                <a:cxnLst/>
                <a:rect l="l" t="t" r="r" b="b"/>
                <a:pathLst>
                  <a:path w="6199" h="2877" extrusionOk="0">
                    <a:moveTo>
                      <a:pt x="1" y="2413"/>
                    </a:moveTo>
                    <a:cubicBezTo>
                      <a:pt x="2259" y="2877"/>
                      <a:pt x="5459" y="1996"/>
                      <a:pt x="6199" y="994"/>
                    </a:cubicBezTo>
                    <a:cubicBezTo>
                      <a:pt x="5712" y="642"/>
                      <a:pt x="2835" y="0"/>
                      <a:pt x="1" y="24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 name="Google Shape;1219;p34">
                <a:extLst>
                  <a:ext uri="{FF2B5EF4-FFF2-40B4-BE49-F238E27FC236}">
                    <a16:creationId xmlns:a16="http://schemas.microsoft.com/office/drawing/2014/main" id="{DFD945BE-3CE9-10B1-15B8-9238F0F5A7C6}"/>
                  </a:ext>
                </a:extLst>
              </p:cNvPr>
              <p:cNvSpPr/>
              <p:nvPr/>
            </p:nvSpPr>
            <p:spPr>
              <a:xfrm>
                <a:off x="4985073" y="1667146"/>
                <a:ext cx="152295" cy="94167"/>
              </a:xfrm>
              <a:custGeom>
                <a:avLst/>
                <a:gdLst/>
                <a:ahLst/>
                <a:cxnLst/>
                <a:rect l="l" t="t" r="r" b="b"/>
                <a:pathLst>
                  <a:path w="4737" h="2929" extrusionOk="0">
                    <a:moveTo>
                      <a:pt x="0" y="1"/>
                    </a:moveTo>
                    <a:cubicBezTo>
                      <a:pt x="1809" y="2011"/>
                      <a:pt x="3331" y="2929"/>
                      <a:pt x="4737" y="2756"/>
                    </a:cubicBezTo>
                    <a:cubicBezTo>
                      <a:pt x="4231" y="1284"/>
                      <a:pt x="3411" y="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1220;p34">
                <a:extLst>
                  <a:ext uri="{FF2B5EF4-FFF2-40B4-BE49-F238E27FC236}">
                    <a16:creationId xmlns:a16="http://schemas.microsoft.com/office/drawing/2014/main" id="{EDF6E256-DAB0-1565-4A50-C38B613CCC7A}"/>
                  </a:ext>
                </a:extLst>
              </p:cNvPr>
              <p:cNvSpPr/>
              <p:nvPr/>
            </p:nvSpPr>
            <p:spPr>
              <a:xfrm>
                <a:off x="4937172" y="1683413"/>
                <a:ext cx="153677" cy="136638"/>
              </a:xfrm>
              <a:custGeom>
                <a:avLst/>
                <a:gdLst/>
                <a:ahLst/>
                <a:cxnLst/>
                <a:rect l="l" t="t" r="r" b="b"/>
                <a:pathLst>
                  <a:path w="4780" h="4250" extrusionOk="0">
                    <a:moveTo>
                      <a:pt x="0" y="1"/>
                    </a:moveTo>
                    <a:cubicBezTo>
                      <a:pt x="1640" y="3079"/>
                      <a:pt x="3341" y="3974"/>
                      <a:pt x="4728" y="4250"/>
                    </a:cubicBezTo>
                    <a:cubicBezTo>
                      <a:pt x="4779" y="3350"/>
                      <a:pt x="3046" y="31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1221;p34">
                <a:extLst>
                  <a:ext uri="{FF2B5EF4-FFF2-40B4-BE49-F238E27FC236}">
                    <a16:creationId xmlns:a16="http://schemas.microsoft.com/office/drawing/2014/main" id="{3079BBBD-FE94-540F-59E6-95F7E8F8459B}"/>
                  </a:ext>
                </a:extLst>
              </p:cNvPr>
              <p:cNvSpPr/>
              <p:nvPr/>
            </p:nvSpPr>
            <p:spPr>
              <a:xfrm>
                <a:off x="4868633" y="1698169"/>
                <a:ext cx="167084" cy="123392"/>
              </a:xfrm>
              <a:custGeom>
                <a:avLst/>
                <a:gdLst/>
                <a:ahLst/>
                <a:cxnLst/>
                <a:rect l="l" t="t" r="r" b="b"/>
                <a:pathLst>
                  <a:path w="5197" h="3838" extrusionOk="0">
                    <a:moveTo>
                      <a:pt x="1" y="844"/>
                    </a:moveTo>
                    <a:cubicBezTo>
                      <a:pt x="1678" y="2381"/>
                      <a:pt x="3777" y="3838"/>
                      <a:pt x="5196" y="3721"/>
                    </a:cubicBezTo>
                    <a:cubicBezTo>
                      <a:pt x="5154" y="3079"/>
                      <a:pt x="3744" y="1"/>
                      <a:pt x="1" y="8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1222;p34">
                <a:extLst>
                  <a:ext uri="{FF2B5EF4-FFF2-40B4-BE49-F238E27FC236}">
                    <a16:creationId xmlns:a16="http://schemas.microsoft.com/office/drawing/2014/main" id="{CF6455A7-37D5-42F5-9856-053D1CD341E2}"/>
                  </a:ext>
                </a:extLst>
              </p:cNvPr>
              <p:cNvSpPr/>
              <p:nvPr/>
            </p:nvSpPr>
            <p:spPr>
              <a:xfrm>
                <a:off x="4707476" y="1583562"/>
                <a:ext cx="100372" cy="244629"/>
              </a:xfrm>
              <a:custGeom>
                <a:avLst/>
                <a:gdLst/>
                <a:ahLst/>
                <a:cxnLst/>
                <a:rect l="l" t="t" r="r" b="b"/>
                <a:pathLst>
                  <a:path w="3122" h="7609" extrusionOk="0">
                    <a:moveTo>
                      <a:pt x="1036" y="7609"/>
                    </a:moveTo>
                    <a:cubicBezTo>
                      <a:pt x="3121" y="4479"/>
                      <a:pt x="2709" y="1055"/>
                      <a:pt x="2198" y="1"/>
                    </a:cubicBezTo>
                    <a:cubicBezTo>
                      <a:pt x="1167" y="895"/>
                      <a:pt x="1" y="3388"/>
                      <a:pt x="1036" y="760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1223;p34">
                <a:extLst>
                  <a:ext uri="{FF2B5EF4-FFF2-40B4-BE49-F238E27FC236}">
                    <a16:creationId xmlns:a16="http://schemas.microsoft.com/office/drawing/2014/main" id="{CEFB9DA6-EAE5-4B00-0DC0-BE07BB8C2162}"/>
                  </a:ext>
                </a:extLst>
              </p:cNvPr>
              <p:cNvSpPr/>
              <p:nvPr/>
            </p:nvSpPr>
            <p:spPr>
              <a:xfrm>
                <a:off x="4790032" y="1743979"/>
                <a:ext cx="178947" cy="93396"/>
              </a:xfrm>
              <a:custGeom>
                <a:avLst/>
                <a:gdLst/>
                <a:ahLst/>
                <a:cxnLst/>
                <a:rect l="l" t="t" r="r" b="b"/>
                <a:pathLst>
                  <a:path w="5566" h="2905" extrusionOk="0">
                    <a:moveTo>
                      <a:pt x="0" y="1185"/>
                    </a:moveTo>
                    <a:cubicBezTo>
                      <a:pt x="1523" y="2825"/>
                      <a:pt x="3917" y="2905"/>
                      <a:pt x="5566" y="2825"/>
                    </a:cubicBezTo>
                    <a:cubicBezTo>
                      <a:pt x="5566" y="2005"/>
                      <a:pt x="2722" y="0"/>
                      <a:pt x="0" y="118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1224;p34">
                <a:extLst>
                  <a:ext uri="{FF2B5EF4-FFF2-40B4-BE49-F238E27FC236}">
                    <a16:creationId xmlns:a16="http://schemas.microsoft.com/office/drawing/2014/main" id="{2B037F4A-9273-B853-6C2E-25EAAE1F93B7}"/>
                  </a:ext>
                </a:extLst>
              </p:cNvPr>
              <p:cNvSpPr/>
              <p:nvPr/>
            </p:nvSpPr>
            <p:spPr>
              <a:xfrm>
                <a:off x="4639548" y="1656987"/>
                <a:ext cx="375383" cy="302564"/>
              </a:xfrm>
              <a:custGeom>
                <a:avLst/>
                <a:gdLst/>
                <a:ahLst/>
                <a:cxnLst/>
                <a:rect l="l" t="t" r="r" b="b"/>
                <a:pathLst>
                  <a:path w="11676" h="9411" extrusionOk="0">
                    <a:moveTo>
                      <a:pt x="11616" y="0"/>
                    </a:moveTo>
                    <a:cubicBezTo>
                      <a:pt x="11611" y="0"/>
                      <a:pt x="11606" y="1"/>
                      <a:pt x="11601" y="3"/>
                    </a:cubicBezTo>
                    <a:cubicBezTo>
                      <a:pt x="9273" y="603"/>
                      <a:pt x="7033" y="1882"/>
                      <a:pt x="5065" y="3493"/>
                    </a:cubicBezTo>
                    <a:cubicBezTo>
                      <a:pt x="3032" y="5156"/>
                      <a:pt x="1275" y="7180"/>
                      <a:pt x="1" y="9199"/>
                    </a:cubicBezTo>
                    <a:lnTo>
                      <a:pt x="1" y="9410"/>
                    </a:lnTo>
                    <a:cubicBezTo>
                      <a:pt x="1275" y="7349"/>
                      <a:pt x="3056" y="5278"/>
                      <a:pt x="5136" y="3577"/>
                    </a:cubicBezTo>
                    <a:cubicBezTo>
                      <a:pt x="7099" y="1975"/>
                      <a:pt x="9324" y="710"/>
                      <a:pt x="11629" y="111"/>
                    </a:cubicBezTo>
                    <a:cubicBezTo>
                      <a:pt x="11662" y="101"/>
                      <a:pt x="11676" y="73"/>
                      <a:pt x="11671" y="40"/>
                    </a:cubicBezTo>
                    <a:cubicBezTo>
                      <a:pt x="11664" y="17"/>
                      <a:pt x="11640" y="0"/>
                      <a:pt x="11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4" name="Google Shape;1225;p34">
              <a:extLst>
                <a:ext uri="{FF2B5EF4-FFF2-40B4-BE49-F238E27FC236}">
                  <a16:creationId xmlns:a16="http://schemas.microsoft.com/office/drawing/2014/main" id="{A0958267-A8B9-EB1C-BC58-F08A8A410AD1}"/>
                </a:ext>
              </a:extLst>
            </p:cNvPr>
            <p:cNvSpPr/>
            <p:nvPr/>
          </p:nvSpPr>
          <p:spPr>
            <a:xfrm flipH="1">
              <a:off x="8799211" y="3918600"/>
              <a:ext cx="121174" cy="147671"/>
            </a:xfrm>
            <a:custGeom>
              <a:avLst/>
              <a:gdLst/>
              <a:ahLst/>
              <a:cxnLst/>
              <a:rect l="l" t="t" r="r" b="b"/>
              <a:pathLst>
                <a:path w="1542" h="1879" extrusionOk="0">
                  <a:moveTo>
                    <a:pt x="1542" y="951"/>
                  </a:moveTo>
                  <a:cubicBezTo>
                    <a:pt x="1153" y="825"/>
                    <a:pt x="956" y="618"/>
                    <a:pt x="773" y="0"/>
                  </a:cubicBezTo>
                  <a:cubicBezTo>
                    <a:pt x="609" y="497"/>
                    <a:pt x="356" y="815"/>
                    <a:pt x="0" y="923"/>
                  </a:cubicBezTo>
                  <a:cubicBezTo>
                    <a:pt x="436" y="1059"/>
                    <a:pt x="647" y="1476"/>
                    <a:pt x="815" y="1879"/>
                  </a:cubicBezTo>
                  <a:cubicBezTo>
                    <a:pt x="872" y="1495"/>
                    <a:pt x="1082" y="1064"/>
                    <a:pt x="1542" y="9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5" name="Google Shape;2292;p72">
            <a:extLst>
              <a:ext uri="{FF2B5EF4-FFF2-40B4-BE49-F238E27FC236}">
                <a16:creationId xmlns:a16="http://schemas.microsoft.com/office/drawing/2014/main" id="{473FCECC-0960-46FE-5A67-E16B20CC7220}"/>
              </a:ext>
            </a:extLst>
          </p:cNvPr>
          <p:cNvGrpSpPr/>
          <p:nvPr/>
        </p:nvGrpSpPr>
        <p:grpSpPr>
          <a:xfrm>
            <a:off x="1869698" y="1491299"/>
            <a:ext cx="2983475" cy="4040172"/>
            <a:chOff x="909600" y="536603"/>
            <a:chExt cx="2983475" cy="4040172"/>
          </a:xfrm>
        </p:grpSpPr>
        <p:grpSp>
          <p:nvGrpSpPr>
            <p:cNvPr id="46" name="Google Shape;2293;p72">
              <a:extLst>
                <a:ext uri="{FF2B5EF4-FFF2-40B4-BE49-F238E27FC236}">
                  <a16:creationId xmlns:a16="http://schemas.microsoft.com/office/drawing/2014/main" id="{CA93BBB1-FC1E-C571-C7FB-E0529851D143}"/>
                </a:ext>
              </a:extLst>
            </p:cNvPr>
            <p:cNvGrpSpPr/>
            <p:nvPr/>
          </p:nvGrpSpPr>
          <p:grpSpPr>
            <a:xfrm>
              <a:off x="1123475" y="536603"/>
              <a:ext cx="2555741" cy="3936016"/>
              <a:chOff x="1123475" y="603740"/>
              <a:chExt cx="2555741" cy="3936016"/>
            </a:xfrm>
          </p:grpSpPr>
          <p:sp>
            <p:nvSpPr>
              <p:cNvPr id="54" name="Google Shape;2294;p72">
                <a:extLst>
                  <a:ext uri="{FF2B5EF4-FFF2-40B4-BE49-F238E27FC236}">
                    <a16:creationId xmlns:a16="http://schemas.microsoft.com/office/drawing/2014/main" id="{68230F47-B26E-B9CC-AC86-0E87AAD90187}"/>
                  </a:ext>
                </a:extLst>
              </p:cNvPr>
              <p:cNvSpPr/>
              <p:nvPr/>
            </p:nvSpPr>
            <p:spPr>
              <a:xfrm>
                <a:off x="1913787" y="2926506"/>
                <a:ext cx="1765429" cy="1379909"/>
              </a:xfrm>
              <a:custGeom>
                <a:avLst/>
                <a:gdLst/>
                <a:ahLst/>
                <a:cxnLst/>
                <a:rect l="l" t="t" r="r" b="b"/>
                <a:pathLst>
                  <a:path w="18113" h="14158" extrusionOk="0">
                    <a:moveTo>
                      <a:pt x="5946" y="0"/>
                    </a:moveTo>
                    <a:lnTo>
                      <a:pt x="18113" y="4933"/>
                    </a:lnTo>
                    <a:cubicBezTo>
                      <a:pt x="17893" y="5547"/>
                      <a:pt x="17626" y="6133"/>
                      <a:pt x="17302" y="6695"/>
                    </a:cubicBezTo>
                    <a:cubicBezTo>
                      <a:pt x="14018" y="12467"/>
                      <a:pt x="6274" y="14158"/>
                      <a:pt x="1" y="104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 name="Google Shape;2295;p72">
                <a:extLst>
                  <a:ext uri="{FF2B5EF4-FFF2-40B4-BE49-F238E27FC236}">
                    <a16:creationId xmlns:a16="http://schemas.microsoft.com/office/drawing/2014/main" id="{07D2A6F0-B58F-3BDC-A428-3DF3742457F5}"/>
                  </a:ext>
                </a:extLst>
              </p:cNvPr>
              <p:cNvSpPr/>
              <p:nvPr/>
            </p:nvSpPr>
            <p:spPr>
              <a:xfrm>
                <a:off x="2069530" y="603740"/>
                <a:ext cx="1005572" cy="1886435"/>
              </a:xfrm>
              <a:custGeom>
                <a:avLst/>
                <a:gdLst/>
                <a:ahLst/>
                <a:cxnLst/>
                <a:rect l="l" t="t" r="r" b="b"/>
                <a:pathLst>
                  <a:path w="10317" h="19355" extrusionOk="0">
                    <a:moveTo>
                      <a:pt x="8208" y="19326"/>
                    </a:moveTo>
                    <a:cubicBezTo>
                      <a:pt x="8307" y="18450"/>
                      <a:pt x="8682" y="17551"/>
                      <a:pt x="9478" y="16599"/>
                    </a:cubicBezTo>
                    <a:cubicBezTo>
                      <a:pt x="9633" y="14529"/>
                      <a:pt x="8789" y="11596"/>
                      <a:pt x="6583" y="9900"/>
                    </a:cubicBezTo>
                    <a:cubicBezTo>
                      <a:pt x="6353" y="9183"/>
                      <a:pt x="6189" y="8232"/>
                      <a:pt x="6170" y="7806"/>
                    </a:cubicBezTo>
                    <a:cubicBezTo>
                      <a:pt x="7098" y="8092"/>
                      <a:pt x="6775" y="7614"/>
                      <a:pt x="6850" y="7356"/>
                    </a:cubicBezTo>
                    <a:cubicBezTo>
                      <a:pt x="7014" y="7286"/>
                      <a:pt x="7051" y="7197"/>
                      <a:pt x="7009" y="7103"/>
                    </a:cubicBezTo>
                    <a:cubicBezTo>
                      <a:pt x="7178" y="6944"/>
                      <a:pt x="7079" y="6920"/>
                      <a:pt x="7056" y="6850"/>
                    </a:cubicBezTo>
                    <a:cubicBezTo>
                      <a:pt x="7028" y="6756"/>
                      <a:pt x="7009" y="6564"/>
                      <a:pt x="7107" y="6546"/>
                    </a:cubicBezTo>
                    <a:cubicBezTo>
                      <a:pt x="7220" y="6527"/>
                      <a:pt x="7323" y="6663"/>
                      <a:pt x="7473" y="6489"/>
                    </a:cubicBezTo>
                    <a:cubicBezTo>
                      <a:pt x="7623" y="6311"/>
                      <a:pt x="7107" y="5791"/>
                      <a:pt x="7154" y="5365"/>
                    </a:cubicBezTo>
                    <a:cubicBezTo>
                      <a:pt x="10317" y="2203"/>
                      <a:pt x="5037" y="853"/>
                      <a:pt x="4840" y="1772"/>
                    </a:cubicBezTo>
                    <a:cubicBezTo>
                      <a:pt x="1551" y="1"/>
                      <a:pt x="1317" y="4784"/>
                      <a:pt x="4132" y="6499"/>
                    </a:cubicBezTo>
                    <a:cubicBezTo>
                      <a:pt x="4043" y="7155"/>
                      <a:pt x="3598" y="8227"/>
                      <a:pt x="3280" y="8612"/>
                    </a:cubicBezTo>
                    <a:cubicBezTo>
                      <a:pt x="1373" y="9010"/>
                      <a:pt x="544" y="10331"/>
                      <a:pt x="0" y="12500"/>
                    </a:cubicBezTo>
                    <a:lnTo>
                      <a:pt x="1621" y="13639"/>
                    </a:lnTo>
                    <a:lnTo>
                      <a:pt x="2736" y="19354"/>
                    </a:lnTo>
                    <a:close/>
                  </a:path>
                </a:pathLst>
              </a:custGeom>
              <a:solidFill>
                <a:srgbClr val="7E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2296;p72">
                <a:extLst>
                  <a:ext uri="{FF2B5EF4-FFF2-40B4-BE49-F238E27FC236}">
                    <a16:creationId xmlns:a16="http://schemas.microsoft.com/office/drawing/2014/main" id="{FD616DBF-D4B1-FAD0-1152-D56833D4F251}"/>
                  </a:ext>
                </a:extLst>
              </p:cNvPr>
              <p:cNvSpPr/>
              <p:nvPr/>
            </p:nvSpPr>
            <p:spPr>
              <a:xfrm>
                <a:off x="2061733" y="1816339"/>
                <a:ext cx="816583" cy="391127"/>
              </a:xfrm>
              <a:custGeom>
                <a:avLst/>
                <a:gdLst/>
                <a:ahLst/>
                <a:cxnLst/>
                <a:rect l="l" t="t" r="r" b="b"/>
                <a:pathLst>
                  <a:path w="8378" h="4013" extrusionOk="0">
                    <a:moveTo>
                      <a:pt x="76" y="1"/>
                    </a:moveTo>
                    <a:cubicBezTo>
                      <a:pt x="57" y="1"/>
                      <a:pt x="37" y="9"/>
                      <a:pt x="24" y="25"/>
                    </a:cubicBezTo>
                    <a:cubicBezTo>
                      <a:pt x="1" y="53"/>
                      <a:pt x="10" y="96"/>
                      <a:pt x="38" y="119"/>
                    </a:cubicBezTo>
                    <a:cubicBezTo>
                      <a:pt x="811" y="723"/>
                      <a:pt x="2409" y="1834"/>
                      <a:pt x="4311" y="2738"/>
                    </a:cubicBezTo>
                    <a:cubicBezTo>
                      <a:pt x="5562" y="3324"/>
                      <a:pt x="6934" y="3815"/>
                      <a:pt x="8302" y="4012"/>
                    </a:cubicBezTo>
                    <a:cubicBezTo>
                      <a:pt x="8305" y="4013"/>
                      <a:pt x="8308" y="4013"/>
                      <a:pt x="8311" y="4013"/>
                    </a:cubicBezTo>
                    <a:cubicBezTo>
                      <a:pt x="8345" y="4013"/>
                      <a:pt x="8373" y="3986"/>
                      <a:pt x="8377" y="3956"/>
                    </a:cubicBezTo>
                    <a:cubicBezTo>
                      <a:pt x="8377" y="3919"/>
                      <a:pt x="8354" y="3886"/>
                      <a:pt x="8316" y="3881"/>
                    </a:cubicBezTo>
                    <a:cubicBezTo>
                      <a:pt x="6967" y="3684"/>
                      <a:pt x="5599" y="3202"/>
                      <a:pt x="4367" y="2616"/>
                    </a:cubicBezTo>
                    <a:cubicBezTo>
                      <a:pt x="2474" y="1726"/>
                      <a:pt x="886" y="616"/>
                      <a:pt x="118" y="16"/>
                    </a:cubicBezTo>
                    <a:cubicBezTo>
                      <a:pt x="106" y="6"/>
                      <a:pt x="91" y="1"/>
                      <a:pt x="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2297;p72">
                <a:extLst>
                  <a:ext uri="{FF2B5EF4-FFF2-40B4-BE49-F238E27FC236}">
                    <a16:creationId xmlns:a16="http://schemas.microsoft.com/office/drawing/2014/main" id="{8657B48F-FB2F-C09B-60A4-6E42EF853684}"/>
                  </a:ext>
                </a:extLst>
              </p:cNvPr>
              <p:cNvSpPr/>
              <p:nvPr/>
            </p:nvSpPr>
            <p:spPr>
              <a:xfrm>
                <a:off x="2519313" y="1209162"/>
                <a:ext cx="195520" cy="167250"/>
              </a:xfrm>
              <a:custGeom>
                <a:avLst/>
                <a:gdLst/>
                <a:ahLst/>
                <a:cxnLst/>
                <a:rect l="l" t="t" r="r" b="b"/>
                <a:pathLst>
                  <a:path w="2006" h="1716" extrusionOk="0">
                    <a:moveTo>
                      <a:pt x="173" y="1"/>
                    </a:moveTo>
                    <a:cubicBezTo>
                      <a:pt x="145" y="1"/>
                      <a:pt x="117" y="20"/>
                      <a:pt x="108" y="52"/>
                    </a:cubicBezTo>
                    <a:cubicBezTo>
                      <a:pt x="103" y="85"/>
                      <a:pt x="98" y="118"/>
                      <a:pt x="94" y="160"/>
                    </a:cubicBezTo>
                    <a:cubicBezTo>
                      <a:pt x="56" y="390"/>
                      <a:pt x="0" y="802"/>
                      <a:pt x="56" y="985"/>
                    </a:cubicBezTo>
                    <a:cubicBezTo>
                      <a:pt x="103" y="1144"/>
                      <a:pt x="384" y="1299"/>
                      <a:pt x="731" y="1430"/>
                    </a:cubicBezTo>
                    <a:cubicBezTo>
                      <a:pt x="1134" y="1589"/>
                      <a:pt x="1640" y="1702"/>
                      <a:pt x="1944" y="1716"/>
                    </a:cubicBezTo>
                    <a:cubicBezTo>
                      <a:pt x="1977" y="1716"/>
                      <a:pt x="2005" y="1692"/>
                      <a:pt x="2005" y="1659"/>
                    </a:cubicBezTo>
                    <a:cubicBezTo>
                      <a:pt x="2005" y="1622"/>
                      <a:pt x="1982" y="1594"/>
                      <a:pt x="1949" y="1594"/>
                    </a:cubicBezTo>
                    <a:cubicBezTo>
                      <a:pt x="1649" y="1575"/>
                      <a:pt x="1162" y="1467"/>
                      <a:pt x="773" y="1327"/>
                    </a:cubicBezTo>
                    <a:cubicBezTo>
                      <a:pt x="459" y="1210"/>
                      <a:pt x="211" y="1069"/>
                      <a:pt x="169" y="952"/>
                    </a:cubicBezTo>
                    <a:cubicBezTo>
                      <a:pt x="122" y="797"/>
                      <a:pt x="173" y="399"/>
                      <a:pt x="211" y="179"/>
                    </a:cubicBezTo>
                    <a:cubicBezTo>
                      <a:pt x="216" y="127"/>
                      <a:pt x="220" y="90"/>
                      <a:pt x="225" y="67"/>
                    </a:cubicBezTo>
                    <a:cubicBezTo>
                      <a:pt x="225" y="38"/>
                      <a:pt x="211" y="6"/>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2298;p72">
                <a:extLst>
                  <a:ext uri="{FF2B5EF4-FFF2-40B4-BE49-F238E27FC236}">
                    <a16:creationId xmlns:a16="http://schemas.microsoft.com/office/drawing/2014/main" id="{D405CB56-3594-B894-8737-87DBCA5469DE}"/>
                  </a:ext>
                </a:extLst>
              </p:cNvPr>
              <p:cNvSpPr/>
              <p:nvPr/>
            </p:nvSpPr>
            <p:spPr>
              <a:xfrm>
                <a:off x="2438030" y="1087045"/>
                <a:ext cx="119690" cy="131285"/>
              </a:xfrm>
              <a:custGeom>
                <a:avLst/>
                <a:gdLst/>
                <a:ahLst/>
                <a:cxnLst/>
                <a:rect l="l" t="t" r="r" b="b"/>
                <a:pathLst>
                  <a:path w="1228" h="1347" extrusionOk="0">
                    <a:moveTo>
                      <a:pt x="511" y="1"/>
                    </a:moveTo>
                    <a:cubicBezTo>
                      <a:pt x="490" y="1"/>
                      <a:pt x="470" y="2"/>
                      <a:pt x="450" y="3"/>
                    </a:cubicBezTo>
                    <a:cubicBezTo>
                      <a:pt x="333" y="12"/>
                      <a:pt x="239" y="55"/>
                      <a:pt x="169" y="106"/>
                    </a:cubicBezTo>
                    <a:cubicBezTo>
                      <a:pt x="98" y="162"/>
                      <a:pt x="52" y="237"/>
                      <a:pt x="28" y="298"/>
                    </a:cubicBezTo>
                    <a:cubicBezTo>
                      <a:pt x="9" y="345"/>
                      <a:pt x="0" y="392"/>
                      <a:pt x="5" y="434"/>
                    </a:cubicBezTo>
                    <a:lnTo>
                      <a:pt x="5" y="457"/>
                    </a:lnTo>
                    <a:cubicBezTo>
                      <a:pt x="33" y="710"/>
                      <a:pt x="192" y="945"/>
                      <a:pt x="408" y="1109"/>
                    </a:cubicBezTo>
                    <a:cubicBezTo>
                      <a:pt x="607" y="1249"/>
                      <a:pt x="844" y="1346"/>
                      <a:pt x="1075" y="1346"/>
                    </a:cubicBezTo>
                    <a:cubicBezTo>
                      <a:pt x="1100" y="1346"/>
                      <a:pt x="1124" y="1345"/>
                      <a:pt x="1148" y="1343"/>
                    </a:cubicBezTo>
                    <a:lnTo>
                      <a:pt x="1171" y="1343"/>
                    </a:lnTo>
                    <a:cubicBezTo>
                      <a:pt x="1204" y="1343"/>
                      <a:pt x="1228" y="1310"/>
                      <a:pt x="1223" y="1277"/>
                    </a:cubicBezTo>
                    <a:cubicBezTo>
                      <a:pt x="1223" y="1245"/>
                      <a:pt x="1203" y="1224"/>
                      <a:pt x="1173" y="1224"/>
                    </a:cubicBezTo>
                    <a:cubicBezTo>
                      <a:pt x="1168" y="1224"/>
                      <a:pt x="1163" y="1224"/>
                      <a:pt x="1157" y="1226"/>
                    </a:cubicBezTo>
                    <a:lnTo>
                      <a:pt x="1143" y="1226"/>
                    </a:lnTo>
                    <a:cubicBezTo>
                      <a:pt x="1119" y="1228"/>
                      <a:pt x="1095" y="1230"/>
                      <a:pt x="1071" y="1230"/>
                    </a:cubicBezTo>
                    <a:cubicBezTo>
                      <a:pt x="868" y="1230"/>
                      <a:pt x="659" y="1145"/>
                      <a:pt x="487" y="1015"/>
                    </a:cubicBezTo>
                    <a:cubicBezTo>
                      <a:pt x="295" y="874"/>
                      <a:pt x="150" y="668"/>
                      <a:pt x="127" y="443"/>
                    </a:cubicBezTo>
                    <a:lnTo>
                      <a:pt x="127" y="429"/>
                    </a:lnTo>
                    <a:cubicBezTo>
                      <a:pt x="122" y="397"/>
                      <a:pt x="127" y="368"/>
                      <a:pt x="141" y="340"/>
                    </a:cubicBezTo>
                    <a:cubicBezTo>
                      <a:pt x="159" y="294"/>
                      <a:pt x="192" y="247"/>
                      <a:pt x="244" y="205"/>
                    </a:cubicBezTo>
                    <a:cubicBezTo>
                      <a:pt x="300" y="162"/>
                      <a:pt x="375" y="130"/>
                      <a:pt x="469" y="125"/>
                    </a:cubicBezTo>
                    <a:cubicBezTo>
                      <a:pt x="485" y="123"/>
                      <a:pt x="502" y="123"/>
                      <a:pt x="519" y="123"/>
                    </a:cubicBezTo>
                    <a:cubicBezTo>
                      <a:pt x="609" y="123"/>
                      <a:pt x="717" y="143"/>
                      <a:pt x="839" y="186"/>
                    </a:cubicBezTo>
                    <a:cubicBezTo>
                      <a:pt x="845" y="189"/>
                      <a:pt x="852" y="191"/>
                      <a:pt x="859" y="191"/>
                    </a:cubicBezTo>
                    <a:cubicBezTo>
                      <a:pt x="883" y="191"/>
                      <a:pt x="906" y="175"/>
                      <a:pt x="914" y="153"/>
                    </a:cubicBezTo>
                    <a:cubicBezTo>
                      <a:pt x="928" y="125"/>
                      <a:pt x="909" y="87"/>
                      <a:pt x="881" y="78"/>
                    </a:cubicBezTo>
                    <a:cubicBezTo>
                      <a:pt x="743" y="23"/>
                      <a:pt x="621" y="1"/>
                      <a:pt x="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2299;p72">
                <a:extLst>
                  <a:ext uri="{FF2B5EF4-FFF2-40B4-BE49-F238E27FC236}">
                    <a16:creationId xmlns:a16="http://schemas.microsoft.com/office/drawing/2014/main" id="{675287B4-5490-005E-7374-EB2AD73C65E3}"/>
                  </a:ext>
                </a:extLst>
              </p:cNvPr>
              <p:cNvSpPr/>
              <p:nvPr/>
            </p:nvSpPr>
            <p:spPr>
              <a:xfrm>
                <a:off x="2492803" y="1127881"/>
                <a:ext cx="32457" cy="46686"/>
              </a:xfrm>
              <a:custGeom>
                <a:avLst/>
                <a:gdLst/>
                <a:ahLst/>
                <a:cxnLst/>
                <a:rect l="l" t="t" r="r" b="b"/>
                <a:pathLst>
                  <a:path w="333" h="479" extrusionOk="0">
                    <a:moveTo>
                      <a:pt x="69" y="1"/>
                    </a:moveTo>
                    <a:cubicBezTo>
                      <a:pt x="45" y="1"/>
                      <a:pt x="22" y="17"/>
                      <a:pt x="14" y="38"/>
                    </a:cubicBezTo>
                    <a:cubicBezTo>
                      <a:pt x="0" y="67"/>
                      <a:pt x="19" y="104"/>
                      <a:pt x="47" y="113"/>
                    </a:cubicBezTo>
                    <a:cubicBezTo>
                      <a:pt x="99" y="132"/>
                      <a:pt x="141" y="170"/>
                      <a:pt x="183" y="217"/>
                    </a:cubicBezTo>
                    <a:cubicBezTo>
                      <a:pt x="183" y="221"/>
                      <a:pt x="188" y="226"/>
                      <a:pt x="188" y="231"/>
                    </a:cubicBezTo>
                    <a:cubicBezTo>
                      <a:pt x="164" y="217"/>
                      <a:pt x="136" y="202"/>
                      <a:pt x="113" y="193"/>
                    </a:cubicBezTo>
                    <a:cubicBezTo>
                      <a:pt x="106" y="190"/>
                      <a:pt x="99" y="188"/>
                      <a:pt x="92" y="188"/>
                    </a:cubicBezTo>
                    <a:cubicBezTo>
                      <a:pt x="68" y="188"/>
                      <a:pt x="44" y="204"/>
                      <a:pt x="33" y="226"/>
                    </a:cubicBezTo>
                    <a:cubicBezTo>
                      <a:pt x="24" y="254"/>
                      <a:pt x="42" y="291"/>
                      <a:pt x="71" y="301"/>
                    </a:cubicBezTo>
                    <a:cubicBezTo>
                      <a:pt x="94" y="315"/>
                      <a:pt x="122" y="334"/>
                      <a:pt x="150" y="357"/>
                    </a:cubicBezTo>
                    <a:cubicBezTo>
                      <a:pt x="174" y="380"/>
                      <a:pt x="206" y="409"/>
                      <a:pt x="230" y="451"/>
                    </a:cubicBezTo>
                    <a:cubicBezTo>
                      <a:pt x="235" y="465"/>
                      <a:pt x="253" y="479"/>
                      <a:pt x="277" y="479"/>
                    </a:cubicBezTo>
                    <a:cubicBezTo>
                      <a:pt x="305" y="479"/>
                      <a:pt x="333" y="455"/>
                      <a:pt x="333" y="418"/>
                    </a:cubicBezTo>
                    <a:cubicBezTo>
                      <a:pt x="333" y="315"/>
                      <a:pt x="309" y="226"/>
                      <a:pt x="277" y="160"/>
                    </a:cubicBezTo>
                    <a:cubicBezTo>
                      <a:pt x="230" y="85"/>
                      <a:pt x="164" y="34"/>
                      <a:pt x="89" y="6"/>
                    </a:cubicBezTo>
                    <a:cubicBezTo>
                      <a:pt x="83" y="2"/>
                      <a:pt x="76"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2300;p72">
                <a:extLst>
                  <a:ext uri="{FF2B5EF4-FFF2-40B4-BE49-F238E27FC236}">
                    <a16:creationId xmlns:a16="http://schemas.microsoft.com/office/drawing/2014/main" id="{D2FCAFAE-C68C-85C1-167D-F86052AB59FA}"/>
                  </a:ext>
                </a:extLst>
              </p:cNvPr>
              <p:cNvSpPr/>
              <p:nvPr/>
            </p:nvSpPr>
            <p:spPr>
              <a:xfrm>
                <a:off x="2694158" y="1147763"/>
                <a:ext cx="61307" cy="20760"/>
              </a:xfrm>
              <a:custGeom>
                <a:avLst/>
                <a:gdLst/>
                <a:ahLst/>
                <a:cxnLst/>
                <a:rect l="l" t="t" r="r" b="b"/>
                <a:pathLst>
                  <a:path w="629" h="213" extrusionOk="0">
                    <a:moveTo>
                      <a:pt x="71" y="0"/>
                    </a:moveTo>
                    <a:cubicBezTo>
                      <a:pt x="58" y="0"/>
                      <a:pt x="44" y="6"/>
                      <a:pt x="33" y="17"/>
                    </a:cubicBezTo>
                    <a:cubicBezTo>
                      <a:pt x="0" y="41"/>
                      <a:pt x="0" y="73"/>
                      <a:pt x="24" y="97"/>
                    </a:cubicBezTo>
                    <a:cubicBezTo>
                      <a:pt x="80" y="148"/>
                      <a:pt x="164" y="186"/>
                      <a:pt x="272" y="205"/>
                    </a:cubicBezTo>
                    <a:cubicBezTo>
                      <a:pt x="307" y="210"/>
                      <a:pt x="345" y="212"/>
                      <a:pt x="382" y="212"/>
                    </a:cubicBezTo>
                    <a:cubicBezTo>
                      <a:pt x="449" y="212"/>
                      <a:pt x="517" y="204"/>
                      <a:pt x="577" y="186"/>
                    </a:cubicBezTo>
                    <a:cubicBezTo>
                      <a:pt x="609" y="172"/>
                      <a:pt x="628" y="139"/>
                      <a:pt x="619" y="111"/>
                    </a:cubicBezTo>
                    <a:cubicBezTo>
                      <a:pt x="608" y="82"/>
                      <a:pt x="586" y="64"/>
                      <a:pt x="561" y="64"/>
                    </a:cubicBezTo>
                    <a:cubicBezTo>
                      <a:pt x="554" y="64"/>
                      <a:pt x="547" y="66"/>
                      <a:pt x="539" y="69"/>
                    </a:cubicBezTo>
                    <a:cubicBezTo>
                      <a:pt x="481" y="87"/>
                      <a:pt x="412" y="94"/>
                      <a:pt x="346" y="94"/>
                    </a:cubicBezTo>
                    <a:cubicBezTo>
                      <a:pt x="327" y="94"/>
                      <a:pt x="309" y="93"/>
                      <a:pt x="291" y="92"/>
                    </a:cubicBezTo>
                    <a:cubicBezTo>
                      <a:pt x="211" y="78"/>
                      <a:pt x="150" y="55"/>
                      <a:pt x="113" y="22"/>
                    </a:cubicBezTo>
                    <a:cubicBezTo>
                      <a:pt x="101" y="7"/>
                      <a:pt x="86" y="0"/>
                      <a:pt x="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2301;p72">
                <a:extLst>
                  <a:ext uri="{FF2B5EF4-FFF2-40B4-BE49-F238E27FC236}">
                    <a16:creationId xmlns:a16="http://schemas.microsoft.com/office/drawing/2014/main" id="{3201C02E-4A5A-47A4-F789-6ED4D8C21408}"/>
                  </a:ext>
                </a:extLst>
              </p:cNvPr>
              <p:cNvSpPr/>
              <p:nvPr/>
            </p:nvSpPr>
            <p:spPr>
              <a:xfrm>
                <a:off x="2662191" y="1093380"/>
                <a:ext cx="104193" cy="28557"/>
              </a:xfrm>
              <a:custGeom>
                <a:avLst/>
                <a:gdLst/>
                <a:ahLst/>
                <a:cxnLst/>
                <a:rect l="l" t="t" r="r" b="b"/>
                <a:pathLst>
                  <a:path w="1069" h="293" extrusionOk="0">
                    <a:moveTo>
                      <a:pt x="71" y="1"/>
                    </a:moveTo>
                    <a:cubicBezTo>
                      <a:pt x="58" y="1"/>
                      <a:pt x="44" y="7"/>
                      <a:pt x="33" y="18"/>
                    </a:cubicBezTo>
                    <a:cubicBezTo>
                      <a:pt x="0" y="41"/>
                      <a:pt x="0" y="74"/>
                      <a:pt x="24" y="97"/>
                    </a:cubicBezTo>
                    <a:cubicBezTo>
                      <a:pt x="85" y="158"/>
                      <a:pt x="314" y="233"/>
                      <a:pt x="539" y="271"/>
                    </a:cubicBezTo>
                    <a:cubicBezTo>
                      <a:pt x="634" y="284"/>
                      <a:pt x="728" y="292"/>
                      <a:pt x="811" y="292"/>
                    </a:cubicBezTo>
                    <a:cubicBezTo>
                      <a:pt x="900" y="292"/>
                      <a:pt x="976" y="283"/>
                      <a:pt x="1026" y="261"/>
                    </a:cubicBezTo>
                    <a:cubicBezTo>
                      <a:pt x="1055" y="252"/>
                      <a:pt x="1069" y="214"/>
                      <a:pt x="1055" y="186"/>
                    </a:cubicBezTo>
                    <a:cubicBezTo>
                      <a:pt x="1048" y="166"/>
                      <a:pt x="1026" y="153"/>
                      <a:pt x="1003" y="153"/>
                    </a:cubicBezTo>
                    <a:cubicBezTo>
                      <a:pt x="995" y="153"/>
                      <a:pt x="987" y="154"/>
                      <a:pt x="980" y="158"/>
                    </a:cubicBezTo>
                    <a:cubicBezTo>
                      <a:pt x="945" y="171"/>
                      <a:pt x="889" y="177"/>
                      <a:pt x="822" y="177"/>
                    </a:cubicBezTo>
                    <a:cubicBezTo>
                      <a:pt x="743" y="177"/>
                      <a:pt x="649" y="169"/>
                      <a:pt x="558" y="154"/>
                    </a:cubicBezTo>
                    <a:cubicBezTo>
                      <a:pt x="352" y="121"/>
                      <a:pt x="155" y="65"/>
                      <a:pt x="113" y="22"/>
                    </a:cubicBezTo>
                    <a:cubicBezTo>
                      <a:pt x="101" y="8"/>
                      <a:pt x="86" y="1"/>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2302;p72">
                <a:extLst>
                  <a:ext uri="{FF2B5EF4-FFF2-40B4-BE49-F238E27FC236}">
                    <a16:creationId xmlns:a16="http://schemas.microsoft.com/office/drawing/2014/main" id="{2FB769AF-16E9-80A6-B163-837288011BAA}"/>
                  </a:ext>
                </a:extLst>
              </p:cNvPr>
              <p:cNvSpPr/>
              <p:nvPr/>
            </p:nvSpPr>
            <p:spPr>
              <a:xfrm>
                <a:off x="2576815" y="2492224"/>
                <a:ext cx="45712" cy="1547159"/>
              </a:xfrm>
              <a:custGeom>
                <a:avLst/>
                <a:gdLst/>
                <a:ahLst/>
                <a:cxnLst/>
                <a:rect l="l" t="t" r="r" b="b"/>
                <a:pathLst>
                  <a:path w="469" h="15874" extrusionOk="0">
                    <a:moveTo>
                      <a:pt x="235" y="1"/>
                    </a:moveTo>
                    <a:cubicBezTo>
                      <a:pt x="103" y="1"/>
                      <a:pt x="0" y="108"/>
                      <a:pt x="0" y="235"/>
                    </a:cubicBezTo>
                    <a:lnTo>
                      <a:pt x="0" y="15639"/>
                    </a:lnTo>
                    <a:cubicBezTo>
                      <a:pt x="0" y="15765"/>
                      <a:pt x="103" y="15873"/>
                      <a:pt x="235" y="15873"/>
                    </a:cubicBezTo>
                    <a:cubicBezTo>
                      <a:pt x="361" y="15873"/>
                      <a:pt x="469" y="15765"/>
                      <a:pt x="469" y="15639"/>
                    </a:cubicBezTo>
                    <a:lnTo>
                      <a:pt x="469" y="235"/>
                    </a:lnTo>
                    <a:cubicBezTo>
                      <a:pt x="469" y="108"/>
                      <a:pt x="361"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2303;p72">
                <a:extLst>
                  <a:ext uri="{FF2B5EF4-FFF2-40B4-BE49-F238E27FC236}">
                    <a16:creationId xmlns:a16="http://schemas.microsoft.com/office/drawing/2014/main" id="{C6685274-58ED-DE95-952E-734484D6CBAD}"/>
                  </a:ext>
                </a:extLst>
              </p:cNvPr>
              <p:cNvSpPr/>
              <p:nvPr/>
            </p:nvSpPr>
            <p:spPr>
              <a:xfrm>
                <a:off x="2456743" y="2595434"/>
                <a:ext cx="282753" cy="92787"/>
              </a:xfrm>
              <a:custGeom>
                <a:avLst/>
                <a:gdLst/>
                <a:ahLst/>
                <a:cxnLst/>
                <a:rect l="l" t="t" r="r" b="b"/>
                <a:pathLst>
                  <a:path w="2901" h="952" extrusionOk="0">
                    <a:moveTo>
                      <a:pt x="478" y="0"/>
                    </a:moveTo>
                    <a:cubicBezTo>
                      <a:pt x="211" y="0"/>
                      <a:pt x="0" y="211"/>
                      <a:pt x="0" y="474"/>
                    </a:cubicBezTo>
                    <a:cubicBezTo>
                      <a:pt x="0" y="741"/>
                      <a:pt x="211" y="951"/>
                      <a:pt x="478" y="951"/>
                    </a:cubicBezTo>
                    <a:lnTo>
                      <a:pt x="2427" y="951"/>
                    </a:lnTo>
                    <a:cubicBezTo>
                      <a:pt x="2689" y="951"/>
                      <a:pt x="2900" y="741"/>
                      <a:pt x="2900" y="474"/>
                    </a:cubicBezTo>
                    <a:cubicBezTo>
                      <a:pt x="2900" y="211"/>
                      <a:pt x="2689" y="0"/>
                      <a:pt x="2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 name="Google Shape;2304;p72">
                <a:extLst>
                  <a:ext uri="{FF2B5EF4-FFF2-40B4-BE49-F238E27FC236}">
                    <a16:creationId xmlns:a16="http://schemas.microsoft.com/office/drawing/2014/main" id="{4DCB16C6-61A5-BB15-4584-0F8746B9CA91}"/>
                  </a:ext>
                </a:extLst>
              </p:cNvPr>
              <p:cNvSpPr/>
              <p:nvPr/>
            </p:nvSpPr>
            <p:spPr>
              <a:xfrm>
                <a:off x="2056275" y="2468541"/>
                <a:ext cx="1077698" cy="92299"/>
              </a:xfrm>
              <a:custGeom>
                <a:avLst/>
                <a:gdLst/>
                <a:ahLst/>
                <a:cxnLst/>
                <a:rect l="l" t="t" r="r" b="b"/>
                <a:pathLst>
                  <a:path w="11057" h="947" extrusionOk="0">
                    <a:moveTo>
                      <a:pt x="474" y="0"/>
                    </a:moveTo>
                    <a:cubicBezTo>
                      <a:pt x="211" y="0"/>
                      <a:pt x="0" y="211"/>
                      <a:pt x="0" y="473"/>
                    </a:cubicBezTo>
                    <a:cubicBezTo>
                      <a:pt x="0" y="736"/>
                      <a:pt x="211" y="946"/>
                      <a:pt x="474" y="946"/>
                    </a:cubicBezTo>
                    <a:lnTo>
                      <a:pt x="10584" y="946"/>
                    </a:lnTo>
                    <a:cubicBezTo>
                      <a:pt x="10846" y="946"/>
                      <a:pt x="11057" y="736"/>
                      <a:pt x="11057" y="473"/>
                    </a:cubicBezTo>
                    <a:cubicBezTo>
                      <a:pt x="11057" y="211"/>
                      <a:pt x="10846" y="0"/>
                      <a:pt x="10584" y="0"/>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 name="Google Shape;2305;p72">
                <a:extLst>
                  <a:ext uri="{FF2B5EF4-FFF2-40B4-BE49-F238E27FC236}">
                    <a16:creationId xmlns:a16="http://schemas.microsoft.com/office/drawing/2014/main" id="{A5ED2F46-50DC-BF9A-2BC5-5CAF4CDFD1BD}"/>
                  </a:ext>
                </a:extLst>
              </p:cNvPr>
              <p:cNvSpPr/>
              <p:nvPr/>
            </p:nvSpPr>
            <p:spPr>
              <a:xfrm>
                <a:off x="2287745" y="2542416"/>
                <a:ext cx="629835" cy="92397"/>
              </a:xfrm>
              <a:custGeom>
                <a:avLst/>
                <a:gdLst/>
                <a:ahLst/>
                <a:cxnLst/>
                <a:rect l="l" t="t" r="r" b="b"/>
                <a:pathLst>
                  <a:path w="6462" h="948" extrusionOk="0">
                    <a:moveTo>
                      <a:pt x="479" y="1"/>
                    </a:moveTo>
                    <a:cubicBezTo>
                      <a:pt x="212" y="1"/>
                      <a:pt x="1" y="212"/>
                      <a:pt x="1" y="474"/>
                    </a:cubicBezTo>
                    <a:cubicBezTo>
                      <a:pt x="1" y="741"/>
                      <a:pt x="212" y="947"/>
                      <a:pt x="479" y="947"/>
                    </a:cubicBezTo>
                    <a:lnTo>
                      <a:pt x="5988" y="947"/>
                    </a:lnTo>
                    <a:cubicBezTo>
                      <a:pt x="6250" y="947"/>
                      <a:pt x="6461" y="741"/>
                      <a:pt x="6461" y="474"/>
                    </a:cubicBezTo>
                    <a:cubicBezTo>
                      <a:pt x="6461" y="212"/>
                      <a:pt x="6250" y="1"/>
                      <a:pt x="5988"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 name="Google Shape;2306;p72">
                <a:extLst>
                  <a:ext uri="{FF2B5EF4-FFF2-40B4-BE49-F238E27FC236}">
                    <a16:creationId xmlns:a16="http://schemas.microsoft.com/office/drawing/2014/main" id="{615148CF-9CB4-4090-C7CB-B006C180B21F}"/>
                  </a:ext>
                </a:extLst>
              </p:cNvPr>
              <p:cNvSpPr/>
              <p:nvPr/>
            </p:nvSpPr>
            <p:spPr>
              <a:xfrm>
                <a:off x="2734799" y="2734315"/>
                <a:ext cx="356244" cy="1805442"/>
              </a:xfrm>
              <a:custGeom>
                <a:avLst/>
                <a:gdLst/>
                <a:ahLst/>
                <a:cxnLst/>
                <a:rect l="l" t="t" r="r" b="b"/>
                <a:pathLst>
                  <a:path w="3655" h="18524" extrusionOk="0">
                    <a:moveTo>
                      <a:pt x="376" y="1"/>
                    </a:moveTo>
                    <a:cubicBezTo>
                      <a:pt x="358" y="1"/>
                      <a:pt x="341" y="2"/>
                      <a:pt x="324" y="4"/>
                    </a:cubicBezTo>
                    <a:cubicBezTo>
                      <a:pt x="131" y="37"/>
                      <a:pt x="0" y="215"/>
                      <a:pt x="28" y="412"/>
                    </a:cubicBezTo>
                    <a:lnTo>
                      <a:pt x="2928" y="18224"/>
                    </a:lnTo>
                    <a:cubicBezTo>
                      <a:pt x="2954" y="18399"/>
                      <a:pt x="3107" y="18523"/>
                      <a:pt x="3279" y="18523"/>
                    </a:cubicBezTo>
                    <a:cubicBezTo>
                      <a:pt x="3297" y="18523"/>
                      <a:pt x="3314" y="18522"/>
                      <a:pt x="3331" y="18519"/>
                    </a:cubicBezTo>
                    <a:cubicBezTo>
                      <a:pt x="3528" y="18486"/>
                      <a:pt x="3655" y="18308"/>
                      <a:pt x="3626" y="18112"/>
                    </a:cubicBezTo>
                    <a:lnTo>
                      <a:pt x="726" y="300"/>
                    </a:lnTo>
                    <a:cubicBezTo>
                      <a:pt x="701" y="125"/>
                      <a:pt x="548" y="1"/>
                      <a:pt x="376"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2307;p72">
                <a:extLst>
                  <a:ext uri="{FF2B5EF4-FFF2-40B4-BE49-F238E27FC236}">
                    <a16:creationId xmlns:a16="http://schemas.microsoft.com/office/drawing/2014/main" id="{CE83BFB7-6626-73A7-2C6B-871B455C5C73}"/>
                  </a:ext>
                </a:extLst>
              </p:cNvPr>
              <p:cNvSpPr/>
              <p:nvPr/>
            </p:nvSpPr>
            <p:spPr>
              <a:xfrm>
                <a:off x="2082297" y="2733828"/>
                <a:ext cx="356244" cy="1805052"/>
              </a:xfrm>
              <a:custGeom>
                <a:avLst/>
                <a:gdLst/>
                <a:ahLst/>
                <a:cxnLst/>
                <a:rect l="l" t="t" r="r" b="b"/>
                <a:pathLst>
                  <a:path w="3655" h="18520" extrusionOk="0">
                    <a:moveTo>
                      <a:pt x="3282" y="1"/>
                    </a:moveTo>
                    <a:cubicBezTo>
                      <a:pt x="3107" y="1"/>
                      <a:pt x="2958" y="121"/>
                      <a:pt x="2929" y="300"/>
                    </a:cubicBezTo>
                    <a:lnTo>
                      <a:pt x="33" y="18112"/>
                    </a:lnTo>
                    <a:cubicBezTo>
                      <a:pt x="0" y="18304"/>
                      <a:pt x="132" y="18487"/>
                      <a:pt x="324" y="18515"/>
                    </a:cubicBezTo>
                    <a:cubicBezTo>
                      <a:pt x="344" y="18518"/>
                      <a:pt x="363" y="18520"/>
                      <a:pt x="383" y="18520"/>
                    </a:cubicBezTo>
                    <a:cubicBezTo>
                      <a:pt x="552" y="18520"/>
                      <a:pt x="701" y="18397"/>
                      <a:pt x="727" y="18224"/>
                    </a:cubicBezTo>
                    <a:lnTo>
                      <a:pt x="3627" y="408"/>
                    </a:lnTo>
                    <a:cubicBezTo>
                      <a:pt x="3655" y="215"/>
                      <a:pt x="3528" y="33"/>
                      <a:pt x="3336" y="5"/>
                    </a:cubicBezTo>
                    <a:cubicBezTo>
                      <a:pt x="3318" y="2"/>
                      <a:pt x="3300" y="1"/>
                      <a:pt x="3282"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2308;p72">
                <a:extLst>
                  <a:ext uri="{FF2B5EF4-FFF2-40B4-BE49-F238E27FC236}">
                    <a16:creationId xmlns:a16="http://schemas.microsoft.com/office/drawing/2014/main" id="{7EC93BBA-99DA-BB82-A9F0-77F76E2EC242}"/>
                  </a:ext>
                </a:extLst>
              </p:cNvPr>
              <p:cNvSpPr/>
              <p:nvPr/>
            </p:nvSpPr>
            <p:spPr>
              <a:xfrm>
                <a:off x="2310551" y="2736069"/>
                <a:ext cx="568625" cy="69493"/>
              </a:xfrm>
              <a:custGeom>
                <a:avLst/>
                <a:gdLst/>
                <a:ahLst/>
                <a:cxnLst/>
                <a:rect l="l" t="t" r="r" b="b"/>
                <a:pathLst>
                  <a:path w="5834" h="713" extrusionOk="0">
                    <a:moveTo>
                      <a:pt x="362" y="0"/>
                    </a:moveTo>
                    <a:cubicBezTo>
                      <a:pt x="160" y="0"/>
                      <a:pt x="1" y="164"/>
                      <a:pt x="1" y="356"/>
                    </a:cubicBezTo>
                    <a:cubicBezTo>
                      <a:pt x="1" y="553"/>
                      <a:pt x="165" y="713"/>
                      <a:pt x="362" y="713"/>
                    </a:cubicBezTo>
                    <a:lnTo>
                      <a:pt x="5478" y="713"/>
                    </a:lnTo>
                    <a:cubicBezTo>
                      <a:pt x="5679" y="713"/>
                      <a:pt x="5834" y="549"/>
                      <a:pt x="5834" y="356"/>
                    </a:cubicBezTo>
                    <a:cubicBezTo>
                      <a:pt x="5834" y="160"/>
                      <a:pt x="5670" y="0"/>
                      <a:pt x="5478" y="0"/>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 name="Google Shape;2309;p72">
                <a:extLst>
                  <a:ext uri="{FF2B5EF4-FFF2-40B4-BE49-F238E27FC236}">
                    <a16:creationId xmlns:a16="http://schemas.microsoft.com/office/drawing/2014/main" id="{FC9BCBC1-C8A6-7301-87AC-BCF35C8F0C23}"/>
                  </a:ext>
                </a:extLst>
              </p:cNvPr>
              <p:cNvSpPr/>
              <p:nvPr/>
            </p:nvSpPr>
            <p:spPr>
              <a:xfrm>
                <a:off x="2264062" y="3414976"/>
                <a:ext cx="645722" cy="69980"/>
              </a:xfrm>
              <a:custGeom>
                <a:avLst/>
                <a:gdLst/>
                <a:ahLst/>
                <a:cxnLst/>
                <a:rect l="l" t="t" r="r" b="b"/>
                <a:pathLst>
                  <a:path w="6625" h="718" extrusionOk="0">
                    <a:moveTo>
                      <a:pt x="356" y="1"/>
                    </a:moveTo>
                    <a:cubicBezTo>
                      <a:pt x="159" y="1"/>
                      <a:pt x="0" y="165"/>
                      <a:pt x="0" y="362"/>
                    </a:cubicBezTo>
                    <a:cubicBezTo>
                      <a:pt x="0" y="558"/>
                      <a:pt x="164" y="718"/>
                      <a:pt x="356" y="718"/>
                    </a:cubicBezTo>
                    <a:lnTo>
                      <a:pt x="6264" y="718"/>
                    </a:lnTo>
                    <a:cubicBezTo>
                      <a:pt x="6465" y="718"/>
                      <a:pt x="6625" y="554"/>
                      <a:pt x="6625" y="362"/>
                    </a:cubicBezTo>
                    <a:cubicBezTo>
                      <a:pt x="6625" y="160"/>
                      <a:pt x="6461" y="1"/>
                      <a:pt x="6264"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 name="Google Shape;2310;p72">
                <a:extLst>
                  <a:ext uri="{FF2B5EF4-FFF2-40B4-BE49-F238E27FC236}">
                    <a16:creationId xmlns:a16="http://schemas.microsoft.com/office/drawing/2014/main" id="{F4CEBD61-5C17-3489-6AA0-7792D736CCCF}"/>
                  </a:ext>
                </a:extLst>
              </p:cNvPr>
              <p:cNvSpPr/>
              <p:nvPr/>
            </p:nvSpPr>
            <p:spPr>
              <a:xfrm>
                <a:off x="2552644" y="3313618"/>
                <a:ext cx="92789" cy="285962"/>
              </a:xfrm>
              <a:custGeom>
                <a:avLst/>
                <a:gdLst/>
                <a:ahLst/>
                <a:cxnLst/>
                <a:rect l="l" t="t" r="r" b="b"/>
                <a:pathLst>
                  <a:path w="952" h="2934" extrusionOk="0">
                    <a:moveTo>
                      <a:pt x="478" y="1"/>
                    </a:moveTo>
                    <a:cubicBezTo>
                      <a:pt x="211" y="1"/>
                      <a:pt x="0" y="212"/>
                      <a:pt x="0" y="474"/>
                    </a:cubicBezTo>
                    <a:lnTo>
                      <a:pt x="0" y="2460"/>
                    </a:lnTo>
                    <a:cubicBezTo>
                      <a:pt x="0" y="2723"/>
                      <a:pt x="211" y="2934"/>
                      <a:pt x="478" y="2934"/>
                    </a:cubicBezTo>
                    <a:cubicBezTo>
                      <a:pt x="740" y="2934"/>
                      <a:pt x="951" y="2723"/>
                      <a:pt x="951" y="2460"/>
                    </a:cubicBezTo>
                    <a:lnTo>
                      <a:pt x="951" y="474"/>
                    </a:lnTo>
                    <a:cubicBezTo>
                      <a:pt x="951" y="212"/>
                      <a:pt x="740" y="1"/>
                      <a:pt x="478" y="1"/>
                    </a:cubicBezTo>
                    <a:close/>
                  </a:path>
                </a:pathLst>
              </a:custGeom>
              <a:solidFill>
                <a:srgbClr val="1F3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 name="Google Shape;2311;p72">
                <a:extLst>
                  <a:ext uri="{FF2B5EF4-FFF2-40B4-BE49-F238E27FC236}">
                    <a16:creationId xmlns:a16="http://schemas.microsoft.com/office/drawing/2014/main" id="{F2A80277-959E-3C53-86FF-5732ADC8095F}"/>
                  </a:ext>
                </a:extLst>
              </p:cNvPr>
              <p:cNvSpPr/>
              <p:nvPr/>
            </p:nvSpPr>
            <p:spPr>
              <a:xfrm>
                <a:off x="1123475" y="2355683"/>
                <a:ext cx="1172242" cy="2172300"/>
              </a:xfrm>
              <a:custGeom>
                <a:avLst/>
                <a:gdLst/>
                <a:ahLst/>
                <a:cxnLst/>
                <a:rect l="l" t="t" r="r" b="b"/>
                <a:pathLst>
                  <a:path w="12027" h="22288" extrusionOk="0">
                    <a:moveTo>
                      <a:pt x="6592" y="746"/>
                    </a:moveTo>
                    <a:lnTo>
                      <a:pt x="6461" y="2995"/>
                    </a:lnTo>
                    <a:cubicBezTo>
                      <a:pt x="10705" y="5951"/>
                      <a:pt x="12026" y="9806"/>
                      <a:pt x="7890" y="22287"/>
                    </a:cubicBezTo>
                    <a:lnTo>
                      <a:pt x="3804" y="22287"/>
                    </a:lnTo>
                    <a:cubicBezTo>
                      <a:pt x="0" y="11231"/>
                      <a:pt x="61" y="6499"/>
                      <a:pt x="4915" y="2995"/>
                    </a:cubicBezTo>
                    <a:lnTo>
                      <a:pt x="4802" y="746"/>
                    </a:lnTo>
                    <a:lnTo>
                      <a:pt x="4568" y="746"/>
                    </a:lnTo>
                    <a:cubicBezTo>
                      <a:pt x="4484" y="497"/>
                      <a:pt x="4474" y="249"/>
                      <a:pt x="4568" y="1"/>
                    </a:cubicBezTo>
                    <a:lnTo>
                      <a:pt x="6817" y="1"/>
                    </a:lnTo>
                    <a:cubicBezTo>
                      <a:pt x="6882" y="202"/>
                      <a:pt x="6878" y="446"/>
                      <a:pt x="6817" y="746"/>
                    </a:cubicBezTo>
                    <a:lnTo>
                      <a:pt x="6592" y="746"/>
                    </a:lnTo>
                    <a:close/>
                  </a:path>
                </a:pathLst>
              </a:custGeom>
              <a:solidFill>
                <a:srgbClr val="596E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 name="Google Shape;2312;p72">
              <a:extLst>
                <a:ext uri="{FF2B5EF4-FFF2-40B4-BE49-F238E27FC236}">
                  <a16:creationId xmlns:a16="http://schemas.microsoft.com/office/drawing/2014/main" id="{782AAE63-B065-C626-0853-6EFD3BABA5B8}"/>
                </a:ext>
              </a:extLst>
            </p:cNvPr>
            <p:cNvGrpSpPr/>
            <p:nvPr/>
          </p:nvGrpSpPr>
          <p:grpSpPr>
            <a:xfrm>
              <a:off x="909600" y="574225"/>
              <a:ext cx="2983475" cy="4002550"/>
              <a:chOff x="909600" y="574225"/>
              <a:chExt cx="2983475" cy="4002550"/>
            </a:xfrm>
          </p:grpSpPr>
          <p:grpSp>
            <p:nvGrpSpPr>
              <p:cNvPr id="48" name="Google Shape;2313;p72">
                <a:extLst>
                  <a:ext uri="{FF2B5EF4-FFF2-40B4-BE49-F238E27FC236}">
                    <a16:creationId xmlns:a16="http://schemas.microsoft.com/office/drawing/2014/main" id="{A5FD7C41-6A08-C7CB-2196-D4F220B238D8}"/>
                  </a:ext>
                </a:extLst>
              </p:cNvPr>
              <p:cNvGrpSpPr/>
              <p:nvPr/>
            </p:nvGrpSpPr>
            <p:grpSpPr>
              <a:xfrm>
                <a:off x="909600" y="3828575"/>
                <a:ext cx="748200" cy="748200"/>
                <a:chOff x="5885188" y="3895713"/>
                <a:chExt cx="748200" cy="748200"/>
              </a:xfrm>
            </p:grpSpPr>
            <p:sp>
              <p:nvSpPr>
                <p:cNvPr id="52" name="Google Shape;2314;p72">
                  <a:extLst>
                    <a:ext uri="{FF2B5EF4-FFF2-40B4-BE49-F238E27FC236}">
                      <a16:creationId xmlns:a16="http://schemas.microsoft.com/office/drawing/2014/main" id="{CDB5083A-4F6C-A850-25F0-923491669B0D}"/>
                    </a:ext>
                  </a:extLst>
                </p:cNvPr>
                <p:cNvSpPr/>
                <p:nvPr/>
              </p:nvSpPr>
              <p:spPr>
                <a:xfrm>
                  <a:off x="5885188" y="3895713"/>
                  <a:ext cx="748200" cy="748200"/>
                </a:xfrm>
                <a:prstGeom prst="corner">
                  <a:avLst>
                    <a:gd name="adj1" fmla="val 1400"/>
                    <a:gd name="adj2" fmla="val 172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2315;p72">
                  <a:extLst>
                    <a:ext uri="{FF2B5EF4-FFF2-40B4-BE49-F238E27FC236}">
                      <a16:creationId xmlns:a16="http://schemas.microsoft.com/office/drawing/2014/main" id="{B248B410-7C29-E690-2F0C-3298CDCD93F4}"/>
                    </a:ext>
                  </a:extLst>
                </p:cNvPr>
                <p:cNvSpPr/>
                <p:nvPr/>
              </p:nvSpPr>
              <p:spPr>
                <a:xfrm>
                  <a:off x="5961400" y="4385925"/>
                  <a:ext cx="181800" cy="181800"/>
                </a:xfrm>
                <a:prstGeom prst="plus">
                  <a:avLst>
                    <a:gd name="adj" fmla="val 4777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9" name="Google Shape;2316;p72">
                <a:extLst>
                  <a:ext uri="{FF2B5EF4-FFF2-40B4-BE49-F238E27FC236}">
                    <a16:creationId xmlns:a16="http://schemas.microsoft.com/office/drawing/2014/main" id="{A4151296-64B9-6B8A-85F1-1EA8B9670BEA}"/>
                  </a:ext>
                </a:extLst>
              </p:cNvPr>
              <p:cNvGrpSpPr/>
              <p:nvPr/>
            </p:nvGrpSpPr>
            <p:grpSpPr>
              <a:xfrm>
                <a:off x="3144875" y="574225"/>
                <a:ext cx="748200" cy="748200"/>
                <a:chOff x="7698738" y="641363"/>
                <a:chExt cx="748200" cy="748200"/>
              </a:xfrm>
            </p:grpSpPr>
            <p:sp>
              <p:nvSpPr>
                <p:cNvPr id="50" name="Google Shape;2317;p72">
                  <a:extLst>
                    <a:ext uri="{FF2B5EF4-FFF2-40B4-BE49-F238E27FC236}">
                      <a16:creationId xmlns:a16="http://schemas.microsoft.com/office/drawing/2014/main" id="{0F0468CC-95D6-B148-D3CF-E8450F683DDC}"/>
                    </a:ext>
                  </a:extLst>
                </p:cNvPr>
                <p:cNvSpPr/>
                <p:nvPr/>
              </p:nvSpPr>
              <p:spPr>
                <a:xfrm rot="10800000">
                  <a:off x="7698738" y="641363"/>
                  <a:ext cx="748200" cy="748200"/>
                </a:xfrm>
                <a:prstGeom prst="corner">
                  <a:avLst>
                    <a:gd name="adj1" fmla="val 1400"/>
                    <a:gd name="adj2" fmla="val 1724"/>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2318;p72">
                  <a:extLst>
                    <a:ext uri="{FF2B5EF4-FFF2-40B4-BE49-F238E27FC236}">
                      <a16:creationId xmlns:a16="http://schemas.microsoft.com/office/drawing/2014/main" id="{4A60DE4A-FBB3-B326-7EB0-B48DA7758AD7}"/>
                    </a:ext>
                  </a:extLst>
                </p:cNvPr>
                <p:cNvSpPr/>
                <p:nvPr/>
              </p:nvSpPr>
              <p:spPr>
                <a:xfrm>
                  <a:off x="8172775" y="717575"/>
                  <a:ext cx="181800" cy="181800"/>
                </a:xfrm>
                <a:prstGeom prst="plus">
                  <a:avLst>
                    <a:gd name="adj" fmla="val 47772"/>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sp>
        <p:nvSpPr>
          <p:cNvPr id="72" name="Hộp Văn bản 71">
            <a:extLst>
              <a:ext uri="{FF2B5EF4-FFF2-40B4-BE49-F238E27FC236}">
                <a16:creationId xmlns:a16="http://schemas.microsoft.com/office/drawing/2014/main" id="{9D01D1E7-F340-FF4D-BB95-6C9BB06DF954}"/>
              </a:ext>
            </a:extLst>
          </p:cNvPr>
          <p:cNvSpPr txBox="1"/>
          <p:nvPr/>
        </p:nvSpPr>
        <p:spPr>
          <a:xfrm>
            <a:off x="5902682" y="2351558"/>
            <a:ext cx="4390497" cy="1446550"/>
          </a:xfrm>
          <a:prstGeom prst="rect">
            <a:avLst/>
          </a:prstGeom>
          <a:noFill/>
        </p:spPr>
        <p:txBody>
          <a:bodyPr wrap="square" rtlCol="0">
            <a:spAutoFit/>
          </a:bodyPr>
          <a:lstStyle/>
          <a:p>
            <a:r>
              <a:rPr lang="en-US" sz="4400" dirty="0">
                <a:solidFill>
                  <a:srgbClr val="7E9680"/>
                </a:solidFill>
                <a:latin typeface="Intrepid" pitchFamily="2" charset="0"/>
              </a:rPr>
              <a:t>THANK YOU FOR WATCHING</a:t>
            </a:r>
            <a:endParaRPr lang="vi-VN" sz="4400" dirty="0">
              <a:solidFill>
                <a:srgbClr val="7E9680"/>
              </a:solidFill>
            </a:endParaRPr>
          </a:p>
        </p:txBody>
      </p:sp>
      <p:pic>
        <p:nvPicPr>
          <p:cNvPr id="73" name="!!hinh">
            <a:extLst>
              <a:ext uri="{FF2B5EF4-FFF2-40B4-BE49-F238E27FC236}">
                <a16:creationId xmlns:a16="http://schemas.microsoft.com/office/drawing/2014/main" id="{C92A2ED4-45F8-A6B8-5FB9-29E41C165A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1344" r="11344"/>
          <a:stretch/>
        </p:blipFill>
        <p:spPr bwMode="auto">
          <a:xfrm>
            <a:off x="-2357099" y="4060527"/>
            <a:ext cx="1423342" cy="1227019"/>
          </a:xfrm>
          <a:custGeom>
            <a:avLst/>
            <a:gdLst>
              <a:gd name="connsiteX0" fmla="*/ 1850447 w 3700893"/>
              <a:gd name="connsiteY0" fmla="*/ 0 h 3190425"/>
              <a:gd name="connsiteX1" fmla="*/ 3700893 w 3700893"/>
              <a:gd name="connsiteY1" fmla="*/ 3190425 h 3190425"/>
              <a:gd name="connsiteX2" fmla="*/ 0 w 3700893"/>
              <a:gd name="connsiteY2" fmla="*/ 3190425 h 3190425"/>
            </a:gdLst>
            <a:ahLst/>
            <a:cxnLst>
              <a:cxn ang="0">
                <a:pos x="connsiteX0" y="connsiteY0"/>
              </a:cxn>
              <a:cxn ang="0">
                <a:pos x="connsiteX1" y="connsiteY1"/>
              </a:cxn>
              <a:cxn ang="0">
                <a:pos x="connsiteX2" y="connsiteY2"/>
              </a:cxn>
            </a:cxnLst>
            <a:rect l="l" t="t" r="r" b="b"/>
            <a:pathLst>
              <a:path w="3700893" h="3190425">
                <a:moveTo>
                  <a:pt x="1850447" y="0"/>
                </a:moveTo>
                <a:lnTo>
                  <a:pt x="3700893" y="3190425"/>
                </a:lnTo>
                <a:lnTo>
                  <a:pt x="0" y="3190425"/>
                </a:lnTo>
                <a:close/>
              </a:path>
            </a:pathLst>
          </a:custGeom>
          <a:noFill/>
          <a:extLst>
            <a:ext uri="{909E8E84-426E-40DD-AFC4-6F175D3DCCD1}">
              <a14:hiddenFill xmlns:a14="http://schemas.microsoft.com/office/drawing/2010/main">
                <a:solidFill>
                  <a:srgbClr val="FFFFFF"/>
                </a:solidFill>
              </a14:hiddenFill>
            </a:ext>
          </a:extLst>
        </p:spPr>
      </p:pic>
      <p:pic>
        <p:nvPicPr>
          <p:cNvPr id="74" name="!!hinh">
            <a:extLst>
              <a:ext uri="{FF2B5EF4-FFF2-40B4-BE49-F238E27FC236}">
                <a16:creationId xmlns:a16="http://schemas.microsoft.com/office/drawing/2014/main" id="{6B281BE1-2D40-5F1A-E3AF-0C34BF8E40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884" t="39204" r="46087"/>
          <a:stretch/>
        </p:blipFill>
        <p:spPr bwMode="auto">
          <a:xfrm rot="18053685">
            <a:off x="-3016208" y="5648242"/>
            <a:ext cx="1100003" cy="948278"/>
          </a:xfrm>
          <a:custGeom>
            <a:avLst/>
            <a:gdLst>
              <a:gd name="connsiteX0" fmla="*/ 1175850 w 2351699"/>
              <a:gd name="connsiteY0" fmla="*/ 0 h 2027326"/>
              <a:gd name="connsiteX1" fmla="*/ 2351699 w 2351699"/>
              <a:gd name="connsiteY1" fmla="*/ 2027326 h 2027326"/>
              <a:gd name="connsiteX2" fmla="*/ 0 w 2351699"/>
              <a:gd name="connsiteY2" fmla="*/ 2027326 h 2027326"/>
            </a:gdLst>
            <a:ahLst/>
            <a:cxnLst>
              <a:cxn ang="0">
                <a:pos x="connsiteX0" y="connsiteY0"/>
              </a:cxn>
              <a:cxn ang="0">
                <a:pos x="connsiteX1" y="connsiteY1"/>
              </a:cxn>
              <a:cxn ang="0">
                <a:pos x="connsiteX2" y="connsiteY2"/>
              </a:cxn>
            </a:cxnLst>
            <a:rect l="l" t="t" r="r" b="b"/>
            <a:pathLst>
              <a:path w="2351699" h="2027326">
                <a:moveTo>
                  <a:pt x="1175850" y="0"/>
                </a:moveTo>
                <a:lnTo>
                  <a:pt x="2351699" y="2027326"/>
                </a:lnTo>
                <a:lnTo>
                  <a:pt x="0" y="2027326"/>
                </a:lnTo>
                <a:close/>
              </a:path>
            </a:pathLst>
          </a:custGeom>
          <a:noFill/>
          <a:ln w="76200">
            <a:solidFill>
              <a:schemeClr val="bg1"/>
            </a:solidFill>
          </a:ln>
          <a:extLst>
            <a:ext uri="{909E8E84-426E-40DD-AFC4-6F175D3DCCD1}">
              <a14:hiddenFill xmlns:a14="http://schemas.microsoft.com/office/drawing/2010/main">
                <a:solidFill>
                  <a:srgbClr val="FFFFFF"/>
                </a:solidFill>
              </a14:hiddenFill>
            </a:ext>
          </a:extLst>
        </p:spPr>
      </p:pic>
      <p:sp>
        <p:nvSpPr>
          <p:cNvPr id="75" name="!!Tam giác Cân 5">
            <a:extLst>
              <a:ext uri="{FF2B5EF4-FFF2-40B4-BE49-F238E27FC236}">
                <a16:creationId xmlns:a16="http://schemas.microsoft.com/office/drawing/2014/main" id="{5F2CC19B-8FAE-EE6A-2E3B-235D70AACF04}"/>
              </a:ext>
            </a:extLst>
          </p:cNvPr>
          <p:cNvSpPr/>
          <p:nvPr/>
        </p:nvSpPr>
        <p:spPr>
          <a:xfrm rot="9527239">
            <a:off x="2562910" y="7806735"/>
            <a:ext cx="491263" cy="423502"/>
          </a:xfrm>
          <a:prstGeom prst="triangle">
            <a:avLst/>
          </a:prstGeom>
          <a:noFill/>
          <a:ln w="28575">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6" name="!!Tam giác Cân 6">
            <a:extLst>
              <a:ext uri="{FF2B5EF4-FFF2-40B4-BE49-F238E27FC236}">
                <a16:creationId xmlns:a16="http://schemas.microsoft.com/office/drawing/2014/main" id="{87D341E1-892D-2FF6-7D3A-019429F3AE16}"/>
              </a:ext>
            </a:extLst>
          </p:cNvPr>
          <p:cNvSpPr/>
          <p:nvPr/>
        </p:nvSpPr>
        <p:spPr>
          <a:xfrm rot="10800000">
            <a:off x="-2672863" y="2921928"/>
            <a:ext cx="663493" cy="571977"/>
          </a:xfrm>
          <a:prstGeom prst="triangle">
            <a:avLst/>
          </a:prstGeom>
          <a:noFill/>
          <a:ln w="28575">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77" name="!!Tam giác Cân 7">
            <a:extLst>
              <a:ext uri="{FF2B5EF4-FFF2-40B4-BE49-F238E27FC236}">
                <a16:creationId xmlns:a16="http://schemas.microsoft.com/office/drawing/2014/main" id="{D34D8F13-A176-FEA0-7521-F9595DA48AC7}"/>
              </a:ext>
            </a:extLst>
          </p:cNvPr>
          <p:cNvSpPr/>
          <p:nvPr/>
        </p:nvSpPr>
        <p:spPr>
          <a:xfrm rot="8021880">
            <a:off x="-1197673" y="2592150"/>
            <a:ext cx="1044307" cy="900264"/>
          </a:xfrm>
          <a:prstGeom prst="triangl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8" name="Hộp Văn bản 77">
            <a:extLst>
              <a:ext uri="{FF2B5EF4-FFF2-40B4-BE49-F238E27FC236}">
                <a16:creationId xmlns:a16="http://schemas.microsoft.com/office/drawing/2014/main" id="{BB97ABAA-F575-C64E-5258-341B6958B8E7}"/>
              </a:ext>
            </a:extLst>
          </p:cNvPr>
          <p:cNvSpPr txBox="1"/>
          <p:nvPr/>
        </p:nvSpPr>
        <p:spPr>
          <a:xfrm>
            <a:off x="6874473" y="-2757276"/>
            <a:ext cx="6094378"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FUTURE DEVELOPMENTS</a:t>
            </a:r>
            <a:endParaRPr lang="vi-VN" sz="2400" dirty="0">
              <a:solidFill>
                <a:srgbClr val="596E5B"/>
              </a:solidFill>
            </a:endParaRPr>
          </a:p>
        </p:txBody>
      </p:sp>
      <p:sp>
        <p:nvSpPr>
          <p:cNvPr id="79" name="Hộp Văn bản 78">
            <a:extLst>
              <a:ext uri="{FF2B5EF4-FFF2-40B4-BE49-F238E27FC236}">
                <a16:creationId xmlns:a16="http://schemas.microsoft.com/office/drawing/2014/main" id="{6B13ACBC-C7AE-0BB5-CE80-99924477FDE7}"/>
              </a:ext>
            </a:extLst>
          </p:cNvPr>
          <p:cNvSpPr txBox="1"/>
          <p:nvPr/>
        </p:nvSpPr>
        <p:spPr>
          <a:xfrm>
            <a:off x="5186549" y="7729078"/>
            <a:ext cx="6314152" cy="4344523"/>
          </a:xfrm>
          <a:prstGeom prst="rect">
            <a:avLst/>
          </a:prstGeom>
          <a:noFill/>
        </p:spPr>
        <p:txBody>
          <a:bodyPr wrap="square">
            <a:spAutoFit/>
          </a:bodyPr>
          <a:lstStyle/>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Improve the limitations that have not been reached.</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To accommodate future development, potential APIs can be integrated to introduce functionalities like social media login, rating, commenting, and more.</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Introducing a super admin role to facilitate systematic management of other admins would be a valuable improvement.</a:t>
            </a:r>
            <a:endParaRPr lang="vi-VN" sz="1800" kern="100" dirty="0">
              <a:effectLst/>
              <a:latin typeface="Times New Roman" panose="02020603050405020304" pitchFamily="18" charset="0"/>
              <a:ea typeface="Calibri" panose="020F0502020204030204" pitchFamily="34" charset="0"/>
            </a:endParaRPr>
          </a:p>
          <a:p>
            <a:pPr marL="0" marR="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Creating a better business for circulation economy (solutions for farmer to solve the bad harvest problems, solving the damaged products problems)</a:t>
            </a:r>
            <a:endParaRPr lang="vi-VN" sz="1800" kern="100" dirty="0">
              <a:effectLst/>
              <a:latin typeface="Times New Roman" panose="02020603050405020304" pitchFamily="18" charset="0"/>
              <a:ea typeface="Calibri" panose="020F0502020204030204" pitchFamily="34" charset="0"/>
            </a:endParaRPr>
          </a:p>
          <a:p>
            <a:pPr marL="0" marR="0" indent="457200" algn="just">
              <a:lnSpc>
                <a:spcPct val="107000"/>
              </a:lnSpc>
              <a:spcBef>
                <a:spcPts val="0"/>
              </a:spcBef>
              <a:spcAft>
                <a:spcPts val="800"/>
              </a:spcAft>
            </a:pPr>
            <a:r>
              <a:rPr lang="en-US" sz="1800" kern="100" dirty="0">
                <a:effectLst/>
                <a:latin typeface="Intrepid" pitchFamily="2" charset="0"/>
                <a:ea typeface="Calibri" panose="020F0502020204030204" pitchFamily="34" charset="0"/>
              </a:rPr>
              <a:t>	Supporting for more options when delivering (providing warehouses for merchant to save, choosing a third-party delivering service)</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23897761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ình chữ nhật 3">
            <a:extLst>
              <a:ext uri="{FF2B5EF4-FFF2-40B4-BE49-F238E27FC236}">
                <a16:creationId xmlns:a16="http://schemas.microsoft.com/office/drawing/2014/main" id="{3AE28428-68C0-4BED-65E1-C09FD5C56B52}"/>
              </a:ext>
            </a:extLst>
          </p:cNvPr>
          <p:cNvSpPr/>
          <p:nvPr/>
        </p:nvSpPr>
        <p:spPr>
          <a:xfrm>
            <a:off x="609600" y="731520"/>
            <a:ext cx="2316480" cy="1901588"/>
          </a:xfrm>
          <a:prstGeom prst="rect">
            <a:avLst/>
          </a:prstGeom>
          <a:solidFill>
            <a:srgbClr val="1F352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Hình chữ nhật 4">
            <a:extLst>
              <a:ext uri="{FF2B5EF4-FFF2-40B4-BE49-F238E27FC236}">
                <a16:creationId xmlns:a16="http://schemas.microsoft.com/office/drawing/2014/main" id="{BC58C89C-103D-3B2C-CA0F-ECB4EFFDFDAF}"/>
              </a:ext>
            </a:extLst>
          </p:cNvPr>
          <p:cNvSpPr/>
          <p:nvPr/>
        </p:nvSpPr>
        <p:spPr>
          <a:xfrm>
            <a:off x="3352800" y="731520"/>
            <a:ext cx="2316480" cy="1901588"/>
          </a:xfrm>
          <a:prstGeom prst="rect">
            <a:avLst/>
          </a:prstGeom>
          <a:solidFill>
            <a:srgbClr val="596E5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Hình chữ nhật 5">
            <a:extLst>
              <a:ext uri="{FF2B5EF4-FFF2-40B4-BE49-F238E27FC236}">
                <a16:creationId xmlns:a16="http://schemas.microsoft.com/office/drawing/2014/main" id="{4CBBD2EC-C0A9-FF07-5972-0801C5F186B9}"/>
              </a:ext>
            </a:extLst>
          </p:cNvPr>
          <p:cNvSpPr/>
          <p:nvPr/>
        </p:nvSpPr>
        <p:spPr>
          <a:xfrm>
            <a:off x="6096000" y="670560"/>
            <a:ext cx="2316480" cy="1962548"/>
          </a:xfrm>
          <a:prstGeom prst="rect">
            <a:avLst/>
          </a:prstGeom>
          <a:solidFill>
            <a:srgbClr val="FEF4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2298458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4" name="Hình ảnh 633" descr="Miễn phí Đồng Cỏ Xanh Dưới Bầu Trời Trong Ảnh lưu trữ">
            <a:extLst>
              <a:ext uri="{FF2B5EF4-FFF2-40B4-BE49-F238E27FC236}">
                <a16:creationId xmlns:a16="http://schemas.microsoft.com/office/drawing/2014/main" id="{79B9FF3F-D2A0-7862-BDD4-97F1285DDE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5626"/>
          <a:stretch/>
        </p:blipFill>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635" name="Hình chữ nhật 634">
            <a:extLst>
              <a:ext uri="{FF2B5EF4-FFF2-40B4-BE49-F238E27FC236}">
                <a16:creationId xmlns:a16="http://schemas.microsoft.com/office/drawing/2014/main" id="{930FFAFA-8BFA-C8B0-5AF2-05155D3BADE5}"/>
              </a:ext>
            </a:extLst>
          </p:cNvPr>
          <p:cNvSpPr/>
          <p:nvPr/>
        </p:nvSpPr>
        <p:spPr>
          <a:xfrm>
            <a:off x="0" y="0"/>
            <a:ext cx="12192000" cy="6858000"/>
          </a:xfrm>
          <a:prstGeom prst="rect">
            <a:avLst/>
          </a:prstGeom>
          <a:solidFill>
            <a:srgbClr val="1F352E">
              <a:alpha val="8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9" name="Parallelogram 10">
            <a:extLst>
              <a:ext uri="{FF2B5EF4-FFF2-40B4-BE49-F238E27FC236}">
                <a16:creationId xmlns:a16="http://schemas.microsoft.com/office/drawing/2014/main" id="{53896282-66E1-1F37-F07F-F70050B07C73}"/>
              </a:ext>
            </a:extLst>
          </p:cNvPr>
          <p:cNvSpPr>
            <a:spLocks noChangeAspect="1"/>
          </p:cNvSpPr>
          <p:nvPr/>
        </p:nvSpPr>
        <p:spPr>
          <a:xfrm>
            <a:off x="903894" y="6886993"/>
            <a:ext cx="2457487" cy="3873389"/>
          </a:xfrm>
          <a:prstGeom prst="parallelogram">
            <a:avLst>
              <a:gd name="adj" fmla="val 55100"/>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0" name="Parallelogram 11">
            <a:extLst>
              <a:ext uri="{FF2B5EF4-FFF2-40B4-BE49-F238E27FC236}">
                <a16:creationId xmlns:a16="http://schemas.microsoft.com/office/drawing/2014/main" id="{7320FCB1-2622-296F-B6C5-B3D639A54D0B}"/>
              </a:ext>
            </a:extLst>
          </p:cNvPr>
          <p:cNvSpPr>
            <a:spLocks noChangeAspect="1"/>
          </p:cNvSpPr>
          <p:nvPr/>
        </p:nvSpPr>
        <p:spPr>
          <a:xfrm>
            <a:off x="5664735" y="-3967169"/>
            <a:ext cx="2457487" cy="3873389"/>
          </a:xfrm>
          <a:prstGeom prst="parallelogram">
            <a:avLst>
              <a:gd name="adj" fmla="val 55100"/>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21" name="Group 392">
            <a:extLst>
              <a:ext uri="{FF2B5EF4-FFF2-40B4-BE49-F238E27FC236}">
                <a16:creationId xmlns:a16="http://schemas.microsoft.com/office/drawing/2014/main" id="{E6983249-DA18-4517-E14B-19B11849FB31}"/>
              </a:ext>
            </a:extLst>
          </p:cNvPr>
          <p:cNvGrpSpPr/>
          <p:nvPr/>
        </p:nvGrpSpPr>
        <p:grpSpPr>
          <a:xfrm>
            <a:off x="1149110" y="5017989"/>
            <a:ext cx="7979909" cy="468677"/>
            <a:chOff x="1149110" y="5017989"/>
            <a:chExt cx="7979909" cy="468677"/>
          </a:xfrm>
        </p:grpSpPr>
        <p:cxnSp>
          <p:nvCxnSpPr>
            <p:cNvPr id="322" name="Straight Connector 381">
              <a:extLst>
                <a:ext uri="{FF2B5EF4-FFF2-40B4-BE49-F238E27FC236}">
                  <a16:creationId xmlns:a16="http://schemas.microsoft.com/office/drawing/2014/main" id="{8F99DA42-0393-B16B-851C-87E17BDFF3FC}"/>
                </a:ext>
              </a:extLst>
            </p:cNvPr>
            <p:cNvCxnSpPr>
              <a:cxnSpLocks/>
            </p:cNvCxnSpPr>
            <p:nvPr/>
          </p:nvCxnSpPr>
          <p:spPr>
            <a:xfrm>
              <a:off x="1149110" y="5017989"/>
              <a:ext cx="4230411" cy="0"/>
            </a:xfrm>
            <a:prstGeom prst="line">
              <a:avLst/>
            </a:prstGeom>
            <a:ln>
              <a:solidFill>
                <a:srgbClr val="92F5FF">
                  <a:alpha val="49000"/>
                </a:srgbClr>
              </a:solidFill>
            </a:ln>
          </p:spPr>
          <p:style>
            <a:lnRef idx="1">
              <a:schemeClr val="accent1"/>
            </a:lnRef>
            <a:fillRef idx="0">
              <a:schemeClr val="accent1"/>
            </a:fillRef>
            <a:effectRef idx="0">
              <a:schemeClr val="accent1"/>
            </a:effectRef>
            <a:fontRef idx="minor">
              <a:schemeClr val="tx1"/>
            </a:fontRef>
          </p:style>
        </p:cxnSp>
        <p:cxnSp>
          <p:nvCxnSpPr>
            <p:cNvPr id="323" name="Straight Connector 382">
              <a:extLst>
                <a:ext uri="{FF2B5EF4-FFF2-40B4-BE49-F238E27FC236}">
                  <a16:creationId xmlns:a16="http://schemas.microsoft.com/office/drawing/2014/main" id="{B0C8EAB2-02EB-C79A-4EFF-0C51BB8F5A88}"/>
                </a:ext>
              </a:extLst>
            </p:cNvPr>
            <p:cNvCxnSpPr>
              <a:cxnSpLocks/>
            </p:cNvCxnSpPr>
            <p:nvPr/>
          </p:nvCxnSpPr>
          <p:spPr>
            <a:xfrm flipH="1">
              <a:off x="5210344" y="5017989"/>
              <a:ext cx="169177" cy="468677"/>
            </a:xfrm>
            <a:prstGeom prst="line">
              <a:avLst/>
            </a:prstGeom>
            <a:ln>
              <a:solidFill>
                <a:srgbClr val="92F5FF">
                  <a:alpha val="49000"/>
                </a:srgbClr>
              </a:solidFill>
            </a:ln>
          </p:spPr>
          <p:style>
            <a:lnRef idx="1">
              <a:schemeClr val="accent1"/>
            </a:lnRef>
            <a:fillRef idx="0">
              <a:schemeClr val="accent1"/>
            </a:fillRef>
            <a:effectRef idx="0">
              <a:schemeClr val="accent1"/>
            </a:effectRef>
            <a:fontRef idx="minor">
              <a:schemeClr val="tx1"/>
            </a:fontRef>
          </p:style>
        </p:cxnSp>
        <p:cxnSp>
          <p:nvCxnSpPr>
            <p:cNvPr id="324" name="Straight Connector 383">
              <a:extLst>
                <a:ext uri="{FF2B5EF4-FFF2-40B4-BE49-F238E27FC236}">
                  <a16:creationId xmlns:a16="http://schemas.microsoft.com/office/drawing/2014/main" id="{FD82E7E2-C575-D96C-E0F7-325B93F03C5D}"/>
                </a:ext>
              </a:extLst>
            </p:cNvPr>
            <p:cNvCxnSpPr>
              <a:cxnSpLocks/>
            </p:cNvCxnSpPr>
            <p:nvPr/>
          </p:nvCxnSpPr>
          <p:spPr>
            <a:xfrm>
              <a:off x="5210914" y="5486666"/>
              <a:ext cx="3918105" cy="0"/>
            </a:xfrm>
            <a:prstGeom prst="line">
              <a:avLst/>
            </a:prstGeom>
            <a:ln>
              <a:solidFill>
                <a:srgbClr val="92F5FF">
                  <a:alpha val="49000"/>
                </a:srgbClr>
              </a:solidFill>
            </a:ln>
          </p:spPr>
          <p:style>
            <a:lnRef idx="1">
              <a:schemeClr val="accent1"/>
            </a:lnRef>
            <a:fillRef idx="0">
              <a:schemeClr val="accent1"/>
            </a:fillRef>
            <a:effectRef idx="0">
              <a:schemeClr val="accent1"/>
            </a:effectRef>
            <a:fontRef idx="minor">
              <a:schemeClr val="tx1"/>
            </a:fontRef>
          </p:style>
        </p:cxnSp>
      </p:grpSp>
      <p:sp>
        <p:nvSpPr>
          <p:cNvPr id="325" name="Parallelogram 9">
            <a:extLst>
              <a:ext uri="{FF2B5EF4-FFF2-40B4-BE49-F238E27FC236}">
                <a16:creationId xmlns:a16="http://schemas.microsoft.com/office/drawing/2014/main" id="{9C3FB052-6934-72CD-773E-0DFAEAF2630C}"/>
              </a:ext>
            </a:extLst>
          </p:cNvPr>
          <p:cNvSpPr>
            <a:spLocks noChangeAspect="1"/>
          </p:cNvSpPr>
          <p:nvPr/>
        </p:nvSpPr>
        <p:spPr>
          <a:xfrm>
            <a:off x="3556871" y="-3936694"/>
            <a:ext cx="2457487" cy="3873389"/>
          </a:xfrm>
          <a:prstGeom prst="parallelogram">
            <a:avLst>
              <a:gd name="adj" fmla="val 55100"/>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326" name="Group 5">
            <a:extLst>
              <a:ext uri="{FF2B5EF4-FFF2-40B4-BE49-F238E27FC236}">
                <a16:creationId xmlns:a16="http://schemas.microsoft.com/office/drawing/2014/main" id="{2734E5DB-8295-07FE-A79C-61E60078B74C}"/>
              </a:ext>
            </a:extLst>
          </p:cNvPr>
          <p:cNvGrpSpPr/>
          <p:nvPr/>
        </p:nvGrpSpPr>
        <p:grpSpPr>
          <a:xfrm>
            <a:off x="1990184" y="1170953"/>
            <a:ext cx="3972870" cy="3918928"/>
            <a:chOff x="1986551" y="1229568"/>
            <a:chExt cx="3972870" cy="3918928"/>
          </a:xfrm>
        </p:grpSpPr>
        <p:sp>
          <p:nvSpPr>
            <p:cNvPr id="327" name="Parallelogram 2">
              <a:extLst>
                <a:ext uri="{FF2B5EF4-FFF2-40B4-BE49-F238E27FC236}">
                  <a16:creationId xmlns:a16="http://schemas.microsoft.com/office/drawing/2014/main" id="{72EBB50D-6741-7302-191A-BCBE6480B3A6}"/>
                </a:ext>
              </a:extLst>
            </p:cNvPr>
            <p:cNvSpPr>
              <a:spLocks noChangeAspect="1"/>
            </p:cNvSpPr>
            <p:nvPr/>
          </p:nvSpPr>
          <p:spPr>
            <a:xfrm>
              <a:off x="1986551" y="1229568"/>
              <a:ext cx="2017697" cy="3130551"/>
            </a:xfrm>
            <a:prstGeom prst="parallelogram">
              <a:avLst>
                <a:gd name="adj" fmla="val 55077"/>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sp>
          <p:nvSpPr>
            <p:cNvPr id="328" name="Parallelogram 3">
              <a:extLst>
                <a:ext uri="{FF2B5EF4-FFF2-40B4-BE49-F238E27FC236}">
                  <a16:creationId xmlns:a16="http://schemas.microsoft.com/office/drawing/2014/main" id="{600388E1-7A00-944E-0E00-8C2F32B64217}"/>
                </a:ext>
              </a:extLst>
            </p:cNvPr>
            <p:cNvSpPr>
              <a:spLocks noChangeAspect="1"/>
            </p:cNvSpPr>
            <p:nvPr/>
          </p:nvSpPr>
          <p:spPr>
            <a:xfrm>
              <a:off x="2764285" y="2017945"/>
              <a:ext cx="2017697" cy="3130551"/>
            </a:xfrm>
            <a:prstGeom prst="parallelogram">
              <a:avLst>
                <a:gd name="adj" fmla="val 55077"/>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29" name="Parallelogram 4">
              <a:extLst>
                <a:ext uri="{FF2B5EF4-FFF2-40B4-BE49-F238E27FC236}">
                  <a16:creationId xmlns:a16="http://schemas.microsoft.com/office/drawing/2014/main" id="{3D8A29FD-FDB6-93D5-72FA-52D3F14B9D8B}"/>
                </a:ext>
              </a:extLst>
            </p:cNvPr>
            <p:cNvSpPr>
              <a:spLocks noChangeAspect="1"/>
            </p:cNvSpPr>
            <p:nvPr/>
          </p:nvSpPr>
          <p:spPr>
            <a:xfrm>
              <a:off x="3941724" y="1662910"/>
              <a:ext cx="2017697" cy="3130551"/>
            </a:xfrm>
            <a:prstGeom prst="parallelogram">
              <a:avLst>
                <a:gd name="adj" fmla="val 55077"/>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grpSp>
        <p:nvGrpSpPr>
          <p:cNvPr id="330" name="Group 67">
            <a:extLst>
              <a:ext uri="{FF2B5EF4-FFF2-40B4-BE49-F238E27FC236}">
                <a16:creationId xmlns:a16="http://schemas.microsoft.com/office/drawing/2014/main" id="{822EF06C-FB79-BC58-B6BD-FBB19E024C13}"/>
              </a:ext>
            </a:extLst>
          </p:cNvPr>
          <p:cNvGrpSpPr/>
          <p:nvPr/>
        </p:nvGrpSpPr>
        <p:grpSpPr>
          <a:xfrm>
            <a:off x="-1869107" y="1341048"/>
            <a:ext cx="1818759" cy="787079"/>
            <a:chOff x="755810" y="1391205"/>
            <a:chExt cx="1818759" cy="787079"/>
          </a:xfrm>
        </p:grpSpPr>
        <p:cxnSp>
          <p:nvCxnSpPr>
            <p:cNvPr id="331" name="Straight Connector 13">
              <a:extLst>
                <a:ext uri="{FF2B5EF4-FFF2-40B4-BE49-F238E27FC236}">
                  <a16:creationId xmlns:a16="http://schemas.microsoft.com/office/drawing/2014/main" id="{DE4C19AA-21DB-0F49-58A4-6519888FE897}"/>
                </a:ext>
              </a:extLst>
            </p:cNvPr>
            <p:cNvCxnSpPr>
              <a:cxnSpLocks/>
            </p:cNvCxnSpPr>
            <p:nvPr/>
          </p:nvCxnSpPr>
          <p:spPr>
            <a:xfrm flipH="1">
              <a:off x="98899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2" name="Straight Connector 14">
              <a:extLst>
                <a:ext uri="{FF2B5EF4-FFF2-40B4-BE49-F238E27FC236}">
                  <a16:creationId xmlns:a16="http://schemas.microsoft.com/office/drawing/2014/main" id="{5BDE6570-C92C-39D4-6EFA-4A200691B398}"/>
                </a:ext>
              </a:extLst>
            </p:cNvPr>
            <p:cNvCxnSpPr>
              <a:cxnSpLocks/>
            </p:cNvCxnSpPr>
            <p:nvPr/>
          </p:nvCxnSpPr>
          <p:spPr>
            <a:xfrm flipH="1">
              <a:off x="101814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3" name="Straight Connector 15">
              <a:extLst>
                <a:ext uri="{FF2B5EF4-FFF2-40B4-BE49-F238E27FC236}">
                  <a16:creationId xmlns:a16="http://schemas.microsoft.com/office/drawing/2014/main" id="{44725841-4AAE-F420-C9D8-345685D7BF81}"/>
                </a:ext>
              </a:extLst>
            </p:cNvPr>
            <p:cNvCxnSpPr>
              <a:cxnSpLocks/>
            </p:cNvCxnSpPr>
            <p:nvPr/>
          </p:nvCxnSpPr>
          <p:spPr>
            <a:xfrm flipH="1">
              <a:off x="107643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4" name="Straight Connector 16">
              <a:extLst>
                <a:ext uri="{FF2B5EF4-FFF2-40B4-BE49-F238E27FC236}">
                  <a16:creationId xmlns:a16="http://schemas.microsoft.com/office/drawing/2014/main" id="{D50B015E-A842-69B1-150F-B245A8B8D39E}"/>
                </a:ext>
              </a:extLst>
            </p:cNvPr>
            <p:cNvCxnSpPr>
              <a:cxnSpLocks/>
            </p:cNvCxnSpPr>
            <p:nvPr/>
          </p:nvCxnSpPr>
          <p:spPr>
            <a:xfrm flipH="1">
              <a:off x="113473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5" name="Straight Connector 17">
              <a:extLst>
                <a:ext uri="{FF2B5EF4-FFF2-40B4-BE49-F238E27FC236}">
                  <a16:creationId xmlns:a16="http://schemas.microsoft.com/office/drawing/2014/main" id="{9E05CA76-8F12-BDB1-6DC6-8424DD5A005C}"/>
                </a:ext>
              </a:extLst>
            </p:cNvPr>
            <p:cNvCxnSpPr>
              <a:cxnSpLocks/>
            </p:cNvCxnSpPr>
            <p:nvPr/>
          </p:nvCxnSpPr>
          <p:spPr>
            <a:xfrm flipH="1">
              <a:off x="119303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6" name="Straight Connector 18">
              <a:extLst>
                <a:ext uri="{FF2B5EF4-FFF2-40B4-BE49-F238E27FC236}">
                  <a16:creationId xmlns:a16="http://schemas.microsoft.com/office/drawing/2014/main" id="{A307E720-5AC5-8522-34CC-AA50A82A7C9A}"/>
                </a:ext>
              </a:extLst>
            </p:cNvPr>
            <p:cNvCxnSpPr>
              <a:cxnSpLocks/>
            </p:cNvCxnSpPr>
            <p:nvPr/>
          </p:nvCxnSpPr>
          <p:spPr>
            <a:xfrm flipH="1">
              <a:off x="128047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7" name="Straight Connector 19">
              <a:extLst>
                <a:ext uri="{FF2B5EF4-FFF2-40B4-BE49-F238E27FC236}">
                  <a16:creationId xmlns:a16="http://schemas.microsoft.com/office/drawing/2014/main" id="{90901579-E9E6-0039-CA3F-7E605F3F36C8}"/>
                </a:ext>
              </a:extLst>
            </p:cNvPr>
            <p:cNvCxnSpPr>
              <a:cxnSpLocks/>
            </p:cNvCxnSpPr>
            <p:nvPr/>
          </p:nvCxnSpPr>
          <p:spPr>
            <a:xfrm flipH="1">
              <a:off x="130962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8" name="Straight Connector 20">
              <a:extLst>
                <a:ext uri="{FF2B5EF4-FFF2-40B4-BE49-F238E27FC236}">
                  <a16:creationId xmlns:a16="http://schemas.microsoft.com/office/drawing/2014/main" id="{9CB34224-A023-3A45-D3EA-25ABD290DBE9}"/>
                </a:ext>
              </a:extLst>
            </p:cNvPr>
            <p:cNvCxnSpPr>
              <a:cxnSpLocks/>
            </p:cNvCxnSpPr>
            <p:nvPr/>
          </p:nvCxnSpPr>
          <p:spPr>
            <a:xfrm flipH="1">
              <a:off x="136791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39" name="Straight Connector 21">
              <a:extLst>
                <a:ext uri="{FF2B5EF4-FFF2-40B4-BE49-F238E27FC236}">
                  <a16:creationId xmlns:a16="http://schemas.microsoft.com/office/drawing/2014/main" id="{5B139A03-FA2A-0025-0486-ED96B15138AC}"/>
                </a:ext>
              </a:extLst>
            </p:cNvPr>
            <p:cNvCxnSpPr>
              <a:cxnSpLocks/>
            </p:cNvCxnSpPr>
            <p:nvPr/>
          </p:nvCxnSpPr>
          <p:spPr>
            <a:xfrm flipH="1">
              <a:off x="142621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0" name="Straight Connector 22">
              <a:extLst>
                <a:ext uri="{FF2B5EF4-FFF2-40B4-BE49-F238E27FC236}">
                  <a16:creationId xmlns:a16="http://schemas.microsoft.com/office/drawing/2014/main" id="{AAFB6B72-1ED4-BBFF-4F1B-780F016709EB}"/>
                </a:ext>
              </a:extLst>
            </p:cNvPr>
            <p:cNvCxnSpPr>
              <a:cxnSpLocks/>
            </p:cNvCxnSpPr>
            <p:nvPr/>
          </p:nvCxnSpPr>
          <p:spPr>
            <a:xfrm flipH="1">
              <a:off x="148451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1" name="Straight Connector 23">
              <a:extLst>
                <a:ext uri="{FF2B5EF4-FFF2-40B4-BE49-F238E27FC236}">
                  <a16:creationId xmlns:a16="http://schemas.microsoft.com/office/drawing/2014/main" id="{8B88DB23-C6F9-5516-C5E6-CF4DE820BD9A}"/>
                </a:ext>
              </a:extLst>
            </p:cNvPr>
            <p:cNvCxnSpPr>
              <a:cxnSpLocks/>
            </p:cNvCxnSpPr>
            <p:nvPr/>
          </p:nvCxnSpPr>
          <p:spPr>
            <a:xfrm flipH="1">
              <a:off x="154280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2" name="Straight Connector 24">
              <a:extLst>
                <a:ext uri="{FF2B5EF4-FFF2-40B4-BE49-F238E27FC236}">
                  <a16:creationId xmlns:a16="http://schemas.microsoft.com/office/drawing/2014/main" id="{7C061C01-7F91-4389-CFBA-90E5AB85CE44}"/>
                </a:ext>
              </a:extLst>
            </p:cNvPr>
            <p:cNvCxnSpPr>
              <a:cxnSpLocks/>
            </p:cNvCxnSpPr>
            <p:nvPr/>
          </p:nvCxnSpPr>
          <p:spPr>
            <a:xfrm flipH="1">
              <a:off x="160110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3" name="Straight Connector 25">
              <a:extLst>
                <a:ext uri="{FF2B5EF4-FFF2-40B4-BE49-F238E27FC236}">
                  <a16:creationId xmlns:a16="http://schemas.microsoft.com/office/drawing/2014/main" id="{9CDD4C9D-85AD-B701-514D-A64436E56276}"/>
                </a:ext>
              </a:extLst>
            </p:cNvPr>
            <p:cNvCxnSpPr>
              <a:cxnSpLocks/>
            </p:cNvCxnSpPr>
            <p:nvPr/>
          </p:nvCxnSpPr>
          <p:spPr>
            <a:xfrm flipH="1">
              <a:off x="165939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4" name="Straight Connector 26">
              <a:extLst>
                <a:ext uri="{FF2B5EF4-FFF2-40B4-BE49-F238E27FC236}">
                  <a16:creationId xmlns:a16="http://schemas.microsoft.com/office/drawing/2014/main" id="{BBD1F41E-B3FB-87A4-F121-F676359ACD08}"/>
                </a:ext>
              </a:extLst>
            </p:cNvPr>
            <p:cNvCxnSpPr>
              <a:cxnSpLocks/>
            </p:cNvCxnSpPr>
            <p:nvPr/>
          </p:nvCxnSpPr>
          <p:spPr>
            <a:xfrm flipH="1">
              <a:off x="171769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5" name="Straight Connector 27">
              <a:extLst>
                <a:ext uri="{FF2B5EF4-FFF2-40B4-BE49-F238E27FC236}">
                  <a16:creationId xmlns:a16="http://schemas.microsoft.com/office/drawing/2014/main" id="{961DA47C-90E4-1620-4E46-78B93FE1D246}"/>
                </a:ext>
              </a:extLst>
            </p:cNvPr>
            <p:cNvCxnSpPr>
              <a:cxnSpLocks/>
            </p:cNvCxnSpPr>
            <p:nvPr/>
          </p:nvCxnSpPr>
          <p:spPr>
            <a:xfrm flipH="1">
              <a:off x="177599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6" name="Straight Connector 28">
              <a:extLst>
                <a:ext uri="{FF2B5EF4-FFF2-40B4-BE49-F238E27FC236}">
                  <a16:creationId xmlns:a16="http://schemas.microsoft.com/office/drawing/2014/main" id="{B1F83602-154F-0DF0-B20F-C1D1FE41515F}"/>
                </a:ext>
              </a:extLst>
            </p:cNvPr>
            <p:cNvCxnSpPr>
              <a:cxnSpLocks/>
            </p:cNvCxnSpPr>
            <p:nvPr/>
          </p:nvCxnSpPr>
          <p:spPr>
            <a:xfrm flipH="1">
              <a:off x="183428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7" name="Straight Connector 29">
              <a:extLst>
                <a:ext uri="{FF2B5EF4-FFF2-40B4-BE49-F238E27FC236}">
                  <a16:creationId xmlns:a16="http://schemas.microsoft.com/office/drawing/2014/main" id="{658F6D7B-D4D8-BB9F-12F7-08AA6F6C43C0}"/>
                </a:ext>
              </a:extLst>
            </p:cNvPr>
            <p:cNvCxnSpPr>
              <a:cxnSpLocks/>
            </p:cNvCxnSpPr>
            <p:nvPr/>
          </p:nvCxnSpPr>
          <p:spPr>
            <a:xfrm flipH="1">
              <a:off x="75581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8" name="Straight Connector 30">
              <a:extLst>
                <a:ext uri="{FF2B5EF4-FFF2-40B4-BE49-F238E27FC236}">
                  <a16:creationId xmlns:a16="http://schemas.microsoft.com/office/drawing/2014/main" id="{3A9137AC-DEFF-4B58-9D57-3200732794B6}"/>
                </a:ext>
              </a:extLst>
            </p:cNvPr>
            <p:cNvCxnSpPr>
              <a:cxnSpLocks/>
            </p:cNvCxnSpPr>
            <p:nvPr/>
          </p:nvCxnSpPr>
          <p:spPr>
            <a:xfrm flipH="1">
              <a:off x="78495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49" name="Straight Connector 31">
              <a:extLst>
                <a:ext uri="{FF2B5EF4-FFF2-40B4-BE49-F238E27FC236}">
                  <a16:creationId xmlns:a16="http://schemas.microsoft.com/office/drawing/2014/main" id="{B38B0217-52B7-AD76-60CD-433FDE0D435D}"/>
                </a:ext>
              </a:extLst>
            </p:cNvPr>
            <p:cNvCxnSpPr>
              <a:cxnSpLocks/>
            </p:cNvCxnSpPr>
            <p:nvPr/>
          </p:nvCxnSpPr>
          <p:spPr>
            <a:xfrm flipH="1">
              <a:off x="81410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0" name="Straight Connector 32">
              <a:extLst>
                <a:ext uri="{FF2B5EF4-FFF2-40B4-BE49-F238E27FC236}">
                  <a16:creationId xmlns:a16="http://schemas.microsoft.com/office/drawing/2014/main" id="{25550559-70D0-ED8D-7A98-C849ED3C1120}"/>
                </a:ext>
              </a:extLst>
            </p:cNvPr>
            <p:cNvCxnSpPr>
              <a:cxnSpLocks/>
            </p:cNvCxnSpPr>
            <p:nvPr/>
          </p:nvCxnSpPr>
          <p:spPr>
            <a:xfrm flipH="1">
              <a:off x="84325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1" name="Straight Connector 33">
              <a:extLst>
                <a:ext uri="{FF2B5EF4-FFF2-40B4-BE49-F238E27FC236}">
                  <a16:creationId xmlns:a16="http://schemas.microsoft.com/office/drawing/2014/main" id="{7E1FBAD1-7AF5-3851-E69D-DFE2CA2C527A}"/>
                </a:ext>
              </a:extLst>
            </p:cNvPr>
            <p:cNvCxnSpPr>
              <a:cxnSpLocks/>
            </p:cNvCxnSpPr>
            <p:nvPr/>
          </p:nvCxnSpPr>
          <p:spPr>
            <a:xfrm flipH="1">
              <a:off x="87240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2" name="Straight Connector 34">
              <a:extLst>
                <a:ext uri="{FF2B5EF4-FFF2-40B4-BE49-F238E27FC236}">
                  <a16:creationId xmlns:a16="http://schemas.microsoft.com/office/drawing/2014/main" id="{1AF55B52-E8E4-7CB3-50AF-2FB796E9B7DB}"/>
                </a:ext>
              </a:extLst>
            </p:cNvPr>
            <p:cNvCxnSpPr>
              <a:cxnSpLocks/>
            </p:cNvCxnSpPr>
            <p:nvPr/>
          </p:nvCxnSpPr>
          <p:spPr>
            <a:xfrm flipH="1">
              <a:off x="90155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3" name="Straight Connector 35">
              <a:extLst>
                <a:ext uri="{FF2B5EF4-FFF2-40B4-BE49-F238E27FC236}">
                  <a16:creationId xmlns:a16="http://schemas.microsoft.com/office/drawing/2014/main" id="{5E1451FF-A912-5DCA-7394-E208115F21FF}"/>
                </a:ext>
              </a:extLst>
            </p:cNvPr>
            <p:cNvCxnSpPr>
              <a:cxnSpLocks/>
            </p:cNvCxnSpPr>
            <p:nvPr/>
          </p:nvCxnSpPr>
          <p:spPr>
            <a:xfrm flipH="1">
              <a:off x="93069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4" name="Straight Connector 36">
              <a:extLst>
                <a:ext uri="{FF2B5EF4-FFF2-40B4-BE49-F238E27FC236}">
                  <a16:creationId xmlns:a16="http://schemas.microsoft.com/office/drawing/2014/main" id="{317FC5A7-24BB-3B9E-D7CC-C7C67A669575}"/>
                </a:ext>
              </a:extLst>
            </p:cNvPr>
            <p:cNvCxnSpPr>
              <a:cxnSpLocks/>
            </p:cNvCxnSpPr>
            <p:nvPr/>
          </p:nvCxnSpPr>
          <p:spPr>
            <a:xfrm flipH="1">
              <a:off x="95984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5" name="Straight Connector 37">
              <a:extLst>
                <a:ext uri="{FF2B5EF4-FFF2-40B4-BE49-F238E27FC236}">
                  <a16:creationId xmlns:a16="http://schemas.microsoft.com/office/drawing/2014/main" id="{C8BF008F-46E0-2B4C-1EB1-33F6F56A2884}"/>
                </a:ext>
              </a:extLst>
            </p:cNvPr>
            <p:cNvCxnSpPr>
              <a:cxnSpLocks/>
            </p:cNvCxnSpPr>
            <p:nvPr/>
          </p:nvCxnSpPr>
          <p:spPr>
            <a:xfrm flipH="1">
              <a:off x="104729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6" name="Straight Connector 38">
              <a:extLst>
                <a:ext uri="{FF2B5EF4-FFF2-40B4-BE49-F238E27FC236}">
                  <a16:creationId xmlns:a16="http://schemas.microsoft.com/office/drawing/2014/main" id="{F7FF0AAB-3682-EC55-D756-553702E2F4D4}"/>
                </a:ext>
              </a:extLst>
            </p:cNvPr>
            <p:cNvCxnSpPr>
              <a:cxnSpLocks/>
            </p:cNvCxnSpPr>
            <p:nvPr/>
          </p:nvCxnSpPr>
          <p:spPr>
            <a:xfrm flipH="1">
              <a:off x="110558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7" name="Straight Connector 39">
              <a:extLst>
                <a:ext uri="{FF2B5EF4-FFF2-40B4-BE49-F238E27FC236}">
                  <a16:creationId xmlns:a16="http://schemas.microsoft.com/office/drawing/2014/main" id="{DB208D05-C5A6-7FB2-C190-67AA8FF73C14}"/>
                </a:ext>
              </a:extLst>
            </p:cNvPr>
            <p:cNvCxnSpPr>
              <a:cxnSpLocks/>
            </p:cNvCxnSpPr>
            <p:nvPr/>
          </p:nvCxnSpPr>
          <p:spPr>
            <a:xfrm flipH="1">
              <a:off x="116388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8" name="Straight Connector 40">
              <a:extLst>
                <a:ext uri="{FF2B5EF4-FFF2-40B4-BE49-F238E27FC236}">
                  <a16:creationId xmlns:a16="http://schemas.microsoft.com/office/drawing/2014/main" id="{61614EAA-D682-B9B1-84D3-3730D3BB26CD}"/>
                </a:ext>
              </a:extLst>
            </p:cNvPr>
            <p:cNvCxnSpPr>
              <a:cxnSpLocks/>
            </p:cNvCxnSpPr>
            <p:nvPr/>
          </p:nvCxnSpPr>
          <p:spPr>
            <a:xfrm flipH="1">
              <a:off x="122217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59" name="Straight Connector 41">
              <a:extLst>
                <a:ext uri="{FF2B5EF4-FFF2-40B4-BE49-F238E27FC236}">
                  <a16:creationId xmlns:a16="http://schemas.microsoft.com/office/drawing/2014/main" id="{1507B92E-D9D9-886E-92F7-55C47DF35F4E}"/>
                </a:ext>
              </a:extLst>
            </p:cNvPr>
            <p:cNvCxnSpPr>
              <a:cxnSpLocks/>
            </p:cNvCxnSpPr>
            <p:nvPr/>
          </p:nvCxnSpPr>
          <p:spPr>
            <a:xfrm flipH="1">
              <a:off x="125132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0" name="Straight Connector 42">
              <a:extLst>
                <a:ext uri="{FF2B5EF4-FFF2-40B4-BE49-F238E27FC236}">
                  <a16:creationId xmlns:a16="http://schemas.microsoft.com/office/drawing/2014/main" id="{21FE4FC3-4E0F-BA85-6427-6F4DED378394}"/>
                </a:ext>
              </a:extLst>
            </p:cNvPr>
            <p:cNvCxnSpPr>
              <a:cxnSpLocks/>
            </p:cNvCxnSpPr>
            <p:nvPr/>
          </p:nvCxnSpPr>
          <p:spPr>
            <a:xfrm flipH="1">
              <a:off x="133877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1" name="Straight Connector 43">
              <a:extLst>
                <a:ext uri="{FF2B5EF4-FFF2-40B4-BE49-F238E27FC236}">
                  <a16:creationId xmlns:a16="http://schemas.microsoft.com/office/drawing/2014/main" id="{2EFD70F9-8328-287F-A87E-1E84F91E2641}"/>
                </a:ext>
              </a:extLst>
            </p:cNvPr>
            <p:cNvCxnSpPr>
              <a:cxnSpLocks/>
            </p:cNvCxnSpPr>
            <p:nvPr/>
          </p:nvCxnSpPr>
          <p:spPr>
            <a:xfrm flipH="1">
              <a:off x="139706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2" name="Straight Connector 44">
              <a:extLst>
                <a:ext uri="{FF2B5EF4-FFF2-40B4-BE49-F238E27FC236}">
                  <a16:creationId xmlns:a16="http://schemas.microsoft.com/office/drawing/2014/main" id="{FCBED93A-842B-9EEF-49BD-ED262DD904CF}"/>
                </a:ext>
              </a:extLst>
            </p:cNvPr>
            <p:cNvCxnSpPr>
              <a:cxnSpLocks/>
            </p:cNvCxnSpPr>
            <p:nvPr/>
          </p:nvCxnSpPr>
          <p:spPr>
            <a:xfrm flipH="1">
              <a:off x="145536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3" name="Straight Connector 45">
              <a:extLst>
                <a:ext uri="{FF2B5EF4-FFF2-40B4-BE49-F238E27FC236}">
                  <a16:creationId xmlns:a16="http://schemas.microsoft.com/office/drawing/2014/main" id="{6CCCC0D5-1A72-0184-1E74-03B7B41857BD}"/>
                </a:ext>
              </a:extLst>
            </p:cNvPr>
            <p:cNvCxnSpPr>
              <a:cxnSpLocks/>
            </p:cNvCxnSpPr>
            <p:nvPr/>
          </p:nvCxnSpPr>
          <p:spPr>
            <a:xfrm flipH="1">
              <a:off x="151365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4" name="Straight Connector 46">
              <a:extLst>
                <a:ext uri="{FF2B5EF4-FFF2-40B4-BE49-F238E27FC236}">
                  <a16:creationId xmlns:a16="http://schemas.microsoft.com/office/drawing/2014/main" id="{CEF8F940-649B-73D4-21E0-AE7CDF9CCAB5}"/>
                </a:ext>
              </a:extLst>
            </p:cNvPr>
            <p:cNvCxnSpPr>
              <a:cxnSpLocks/>
            </p:cNvCxnSpPr>
            <p:nvPr/>
          </p:nvCxnSpPr>
          <p:spPr>
            <a:xfrm flipH="1">
              <a:off x="157195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5" name="Straight Connector 47">
              <a:extLst>
                <a:ext uri="{FF2B5EF4-FFF2-40B4-BE49-F238E27FC236}">
                  <a16:creationId xmlns:a16="http://schemas.microsoft.com/office/drawing/2014/main" id="{7497011C-F4A6-584A-70BA-7C78A1CED8AC}"/>
                </a:ext>
              </a:extLst>
            </p:cNvPr>
            <p:cNvCxnSpPr>
              <a:cxnSpLocks/>
            </p:cNvCxnSpPr>
            <p:nvPr/>
          </p:nvCxnSpPr>
          <p:spPr>
            <a:xfrm flipH="1">
              <a:off x="163025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6" name="Straight Connector 48">
              <a:extLst>
                <a:ext uri="{FF2B5EF4-FFF2-40B4-BE49-F238E27FC236}">
                  <a16:creationId xmlns:a16="http://schemas.microsoft.com/office/drawing/2014/main" id="{332A1AD8-0CAE-4F78-F655-C2B6D6CCE225}"/>
                </a:ext>
              </a:extLst>
            </p:cNvPr>
            <p:cNvCxnSpPr>
              <a:cxnSpLocks/>
            </p:cNvCxnSpPr>
            <p:nvPr/>
          </p:nvCxnSpPr>
          <p:spPr>
            <a:xfrm flipH="1">
              <a:off x="168854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7" name="Straight Connector 49">
              <a:extLst>
                <a:ext uri="{FF2B5EF4-FFF2-40B4-BE49-F238E27FC236}">
                  <a16:creationId xmlns:a16="http://schemas.microsoft.com/office/drawing/2014/main" id="{8516005B-9163-8235-BF30-690D9AEF07E7}"/>
                </a:ext>
              </a:extLst>
            </p:cNvPr>
            <p:cNvCxnSpPr>
              <a:cxnSpLocks/>
            </p:cNvCxnSpPr>
            <p:nvPr/>
          </p:nvCxnSpPr>
          <p:spPr>
            <a:xfrm flipH="1">
              <a:off x="174684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8" name="Straight Connector 50">
              <a:extLst>
                <a:ext uri="{FF2B5EF4-FFF2-40B4-BE49-F238E27FC236}">
                  <a16:creationId xmlns:a16="http://schemas.microsoft.com/office/drawing/2014/main" id="{6F069672-11EA-0186-F300-398F8F024AE1}"/>
                </a:ext>
              </a:extLst>
            </p:cNvPr>
            <p:cNvCxnSpPr>
              <a:cxnSpLocks/>
            </p:cNvCxnSpPr>
            <p:nvPr/>
          </p:nvCxnSpPr>
          <p:spPr>
            <a:xfrm flipH="1">
              <a:off x="180513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69" name="Straight Connector 51">
              <a:extLst>
                <a:ext uri="{FF2B5EF4-FFF2-40B4-BE49-F238E27FC236}">
                  <a16:creationId xmlns:a16="http://schemas.microsoft.com/office/drawing/2014/main" id="{99543BAC-7347-0AD3-2691-282A0F84FCAF}"/>
                </a:ext>
              </a:extLst>
            </p:cNvPr>
            <p:cNvCxnSpPr>
              <a:cxnSpLocks/>
            </p:cNvCxnSpPr>
            <p:nvPr/>
          </p:nvCxnSpPr>
          <p:spPr>
            <a:xfrm flipH="1">
              <a:off x="186343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0" name="Straight Connector 52">
              <a:extLst>
                <a:ext uri="{FF2B5EF4-FFF2-40B4-BE49-F238E27FC236}">
                  <a16:creationId xmlns:a16="http://schemas.microsoft.com/office/drawing/2014/main" id="{B7C95A7E-687D-1441-1B32-2C5CCF866F6F}"/>
                </a:ext>
              </a:extLst>
            </p:cNvPr>
            <p:cNvCxnSpPr>
              <a:cxnSpLocks/>
            </p:cNvCxnSpPr>
            <p:nvPr/>
          </p:nvCxnSpPr>
          <p:spPr>
            <a:xfrm flipH="1">
              <a:off x="189258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1" name="Straight Connector 53">
              <a:extLst>
                <a:ext uri="{FF2B5EF4-FFF2-40B4-BE49-F238E27FC236}">
                  <a16:creationId xmlns:a16="http://schemas.microsoft.com/office/drawing/2014/main" id="{41193A9C-BF2A-94C8-B587-B407C7A7FA29}"/>
                </a:ext>
              </a:extLst>
            </p:cNvPr>
            <p:cNvCxnSpPr>
              <a:cxnSpLocks/>
            </p:cNvCxnSpPr>
            <p:nvPr/>
          </p:nvCxnSpPr>
          <p:spPr>
            <a:xfrm flipH="1">
              <a:off x="192173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2" name="Straight Connector 54">
              <a:extLst>
                <a:ext uri="{FF2B5EF4-FFF2-40B4-BE49-F238E27FC236}">
                  <a16:creationId xmlns:a16="http://schemas.microsoft.com/office/drawing/2014/main" id="{451796B8-EA8F-5B91-5B96-6BF003D4CB84}"/>
                </a:ext>
              </a:extLst>
            </p:cNvPr>
            <p:cNvCxnSpPr>
              <a:cxnSpLocks/>
            </p:cNvCxnSpPr>
            <p:nvPr/>
          </p:nvCxnSpPr>
          <p:spPr>
            <a:xfrm flipH="1">
              <a:off x="195087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3" name="Straight Connector 55">
              <a:extLst>
                <a:ext uri="{FF2B5EF4-FFF2-40B4-BE49-F238E27FC236}">
                  <a16:creationId xmlns:a16="http://schemas.microsoft.com/office/drawing/2014/main" id="{AF61A0A4-199C-291A-E241-894818F85051}"/>
                </a:ext>
              </a:extLst>
            </p:cNvPr>
            <p:cNvCxnSpPr>
              <a:cxnSpLocks/>
            </p:cNvCxnSpPr>
            <p:nvPr/>
          </p:nvCxnSpPr>
          <p:spPr>
            <a:xfrm flipH="1">
              <a:off x="198002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4" name="Straight Connector 56">
              <a:extLst>
                <a:ext uri="{FF2B5EF4-FFF2-40B4-BE49-F238E27FC236}">
                  <a16:creationId xmlns:a16="http://schemas.microsoft.com/office/drawing/2014/main" id="{8FACDA28-9F4F-2158-4BC5-D912CAB19047}"/>
                </a:ext>
              </a:extLst>
            </p:cNvPr>
            <p:cNvCxnSpPr>
              <a:cxnSpLocks/>
            </p:cNvCxnSpPr>
            <p:nvPr/>
          </p:nvCxnSpPr>
          <p:spPr>
            <a:xfrm flipH="1">
              <a:off x="200917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5" name="Straight Connector 57">
              <a:extLst>
                <a:ext uri="{FF2B5EF4-FFF2-40B4-BE49-F238E27FC236}">
                  <a16:creationId xmlns:a16="http://schemas.microsoft.com/office/drawing/2014/main" id="{9900318A-2366-EE40-F06C-D41F64409FB3}"/>
                </a:ext>
              </a:extLst>
            </p:cNvPr>
            <p:cNvCxnSpPr>
              <a:cxnSpLocks/>
            </p:cNvCxnSpPr>
            <p:nvPr/>
          </p:nvCxnSpPr>
          <p:spPr>
            <a:xfrm flipH="1">
              <a:off x="203832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6" name="Straight Connector 58">
              <a:extLst>
                <a:ext uri="{FF2B5EF4-FFF2-40B4-BE49-F238E27FC236}">
                  <a16:creationId xmlns:a16="http://schemas.microsoft.com/office/drawing/2014/main" id="{C7EE18A7-3E8D-6C87-2761-E064390DB0F0}"/>
                </a:ext>
              </a:extLst>
            </p:cNvPr>
            <p:cNvCxnSpPr>
              <a:cxnSpLocks/>
            </p:cNvCxnSpPr>
            <p:nvPr/>
          </p:nvCxnSpPr>
          <p:spPr>
            <a:xfrm flipH="1">
              <a:off x="206747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7" name="Straight Connector 59">
              <a:extLst>
                <a:ext uri="{FF2B5EF4-FFF2-40B4-BE49-F238E27FC236}">
                  <a16:creationId xmlns:a16="http://schemas.microsoft.com/office/drawing/2014/main" id="{CD904A0D-0712-EB28-D008-FC9D2FD98F46}"/>
                </a:ext>
              </a:extLst>
            </p:cNvPr>
            <p:cNvCxnSpPr>
              <a:cxnSpLocks/>
            </p:cNvCxnSpPr>
            <p:nvPr/>
          </p:nvCxnSpPr>
          <p:spPr>
            <a:xfrm flipH="1">
              <a:off x="209661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8" name="Straight Connector 60">
              <a:extLst>
                <a:ext uri="{FF2B5EF4-FFF2-40B4-BE49-F238E27FC236}">
                  <a16:creationId xmlns:a16="http://schemas.microsoft.com/office/drawing/2014/main" id="{B541FE60-FDCB-ABE6-B59C-45B5BC39C987}"/>
                </a:ext>
              </a:extLst>
            </p:cNvPr>
            <p:cNvCxnSpPr>
              <a:cxnSpLocks/>
            </p:cNvCxnSpPr>
            <p:nvPr/>
          </p:nvCxnSpPr>
          <p:spPr>
            <a:xfrm flipH="1">
              <a:off x="212576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79" name="Straight Connector 61">
              <a:extLst>
                <a:ext uri="{FF2B5EF4-FFF2-40B4-BE49-F238E27FC236}">
                  <a16:creationId xmlns:a16="http://schemas.microsoft.com/office/drawing/2014/main" id="{4DF0DFDE-BE60-E129-AA6A-80C17141B382}"/>
                </a:ext>
              </a:extLst>
            </p:cNvPr>
            <p:cNvCxnSpPr>
              <a:cxnSpLocks/>
            </p:cNvCxnSpPr>
            <p:nvPr/>
          </p:nvCxnSpPr>
          <p:spPr>
            <a:xfrm flipH="1">
              <a:off x="2154914"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0" name="Straight Connector 62">
              <a:extLst>
                <a:ext uri="{FF2B5EF4-FFF2-40B4-BE49-F238E27FC236}">
                  <a16:creationId xmlns:a16="http://schemas.microsoft.com/office/drawing/2014/main" id="{217787C1-57E6-A347-7EA2-56C327A023A6}"/>
                </a:ext>
              </a:extLst>
            </p:cNvPr>
            <p:cNvCxnSpPr>
              <a:cxnSpLocks/>
            </p:cNvCxnSpPr>
            <p:nvPr/>
          </p:nvCxnSpPr>
          <p:spPr>
            <a:xfrm flipH="1">
              <a:off x="2184062"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1" name="Straight Connector 63">
              <a:extLst>
                <a:ext uri="{FF2B5EF4-FFF2-40B4-BE49-F238E27FC236}">
                  <a16:creationId xmlns:a16="http://schemas.microsoft.com/office/drawing/2014/main" id="{1AE46B03-BA6B-0DE4-A9C9-7403EA0D39DD}"/>
                </a:ext>
              </a:extLst>
            </p:cNvPr>
            <p:cNvCxnSpPr>
              <a:cxnSpLocks/>
            </p:cNvCxnSpPr>
            <p:nvPr/>
          </p:nvCxnSpPr>
          <p:spPr>
            <a:xfrm flipH="1">
              <a:off x="2213210"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2" name="Straight Connector 64">
              <a:extLst>
                <a:ext uri="{FF2B5EF4-FFF2-40B4-BE49-F238E27FC236}">
                  <a16:creationId xmlns:a16="http://schemas.microsoft.com/office/drawing/2014/main" id="{FE5E2EF4-92D2-F8F4-C3F4-BD1C7088BF14}"/>
                </a:ext>
              </a:extLst>
            </p:cNvPr>
            <p:cNvCxnSpPr>
              <a:cxnSpLocks/>
            </p:cNvCxnSpPr>
            <p:nvPr/>
          </p:nvCxnSpPr>
          <p:spPr>
            <a:xfrm flipH="1">
              <a:off x="2242358"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3" name="Straight Connector 65">
              <a:extLst>
                <a:ext uri="{FF2B5EF4-FFF2-40B4-BE49-F238E27FC236}">
                  <a16:creationId xmlns:a16="http://schemas.microsoft.com/office/drawing/2014/main" id="{BF92FEF4-6204-463E-E4A5-0B7753B49D17}"/>
                </a:ext>
              </a:extLst>
            </p:cNvPr>
            <p:cNvCxnSpPr>
              <a:cxnSpLocks/>
            </p:cNvCxnSpPr>
            <p:nvPr/>
          </p:nvCxnSpPr>
          <p:spPr>
            <a:xfrm flipH="1">
              <a:off x="2271506"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384" name="Straight Connector 66">
              <a:extLst>
                <a:ext uri="{FF2B5EF4-FFF2-40B4-BE49-F238E27FC236}">
                  <a16:creationId xmlns:a16="http://schemas.microsoft.com/office/drawing/2014/main" id="{181059F2-0055-9DCB-86A0-53902366F087}"/>
                </a:ext>
              </a:extLst>
            </p:cNvPr>
            <p:cNvCxnSpPr>
              <a:cxnSpLocks/>
            </p:cNvCxnSpPr>
            <p:nvPr/>
          </p:nvCxnSpPr>
          <p:spPr>
            <a:xfrm flipH="1">
              <a:off x="2300635" y="1391205"/>
              <a:ext cx="273934" cy="787079"/>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grpSp>
      <p:grpSp>
        <p:nvGrpSpPr>
          <p:cNvPr id="385" name="Group 154">
            <a:extLst>
              <a:ext uri="{FF2B5EF4-FFF2-40B4-BE49-F238E27FC236}">
                <a16:creationId xmlns:a16="http://schemas.microsoft.com/office/drawing/2014/main" id="{24A4AB4E-D0FB-6785-70F3-ED530BF7F576}"/>
              </a:ext>
            </a:extLst>
          </p:cNvPr>
          <p:cNvGrpSpPr/>
          <p:nvPr/>
        </p:nvGrpSpPr>
        <p:grpSpPr>
          <a:xfrm>
            <a:off x="3641069" y="2023181"/>
            <a:ext cx="1216906" cy="397452"/>
            <a:chOff x="1191129" y="2023181"/>
            <a:chExt cx="1216906" cy="397452"/>
          </a:xfrm>
        </p:grpSpPr>
        <p:cxnSp>
          <p:nvCxnSpPr>
            <p:cNvPr id="386" name="Straight Connector 69">
              <a:extLst>
                <a:ext uri="{FF2B5EF4-FFF2-40B4-BE49-F238E27FC236}">
                  <a16:creationId xmlns:a16="http://schemas.microsoft.com/office/drawing/2014/main" id="{F83EAC26-439F-BF1F-3611-9B134A6B545F}"/>
                </a:ext>
              </a:extLst>
            </p:cNvPr>
            <p:cNvCxnSpPr>
              <a:cxnSpLocks/>
            </p:cNvCxnSpPr>
            <p:nvPr/>
          </p:nvCxnSpPr>
          <p:spPr>
            <a:xfrm flipV="1">
              <a:off x="1191129"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87" name="Straight Connector 125">
              <a:extLst>
                <a:ext uri="{FF2B5EF4-FFF2-40B4-BE49-F238E27FC236}">
                  <a16:creationId xmlns:a16="http://schemas.microsoft.com/office/drawing/2014/main" id="{D3EE3C4F-D8AF-CB21-70A3-E0AB4C82C7CE}"/>
                </a:ext>
              </a:extLst>
            </p:cNvPr>
            <p:cNvCxnSpPr>
              <a:cxnSpLocks/>
            </p:cNvCxnSpPr>
            <p:nvPr/>
          </p:nvCxnSpPr>
          <p:spPr>
            <a:xfrm flipV="1">
              <a:off x="1855995"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88" name="Straight Connector 126">
              <a:extLst>
                <a:ext uri="{FF2B5EF4-FFF2-40B4-BE49-F238E27FC236}">
                  <a16:creationId xmlns:a16="http://schemas.microsoft.com/office/drawing/2014/main" id="{F7B9338A-56D3-2E4D-0B0C-42CA97F72415}"/>
                </a:ext>
              </a:extLst>
            </p:cNvPr>
            <p:cNvCxnSpPr>
              <a:cxnSpLocks/>
            </p:cNvCxnSpPr>
            <p:nvPr/>
          </p:nvCxnSpPr>
          <p:spPr>
            <a:xfrm flipV="1">
              <a:off x="1228066"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89" name="Straight Connector 127">
              <a:extLst>
                <a:ext uri="{FF2B5EF4-FFF2-40B4-BE49-F238E27FC236}">
                  <a16:creationId xmlns:a16="http://schemas.microsoft.com/office/drawing/2014/main" id="{92FB6B40-64B8-B509-4879-22A5B406C7CE}"/>
                </a:ext>
              </a:extLst>
            </p:cNvPr>
            <p:cNvCxnSpPr>
              <a:cxnSpLocks/>
            </p:cNvCxnSpPr>
            <p:nvPr/>
          </p:nvCxnSpPr>
          <p:spPr>
            <a:xfrm flipV="1">
              <a:off x="1265003"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0" name="Straight Connector 128">
              <a:extLst>
                <a:ext uri="{FF2B5EF4-FFF2-40B4-BE49-F238E27FC236}">
                  <a16:creationId xmlns:a16="http://schemas.microsoft.com/office/drawing/2014/main" id="{9218FECD-6CB5-6AD1-69E5-167F56575C65}"/>
                </a:ext>
              </a:extLst>
            </p:cNvPr>
            <p:cNvCxnSpPr>
              <a:cxnSpLocks/>
            </p:cNvCxnSpPr>
            <p:nvPr/>
          </p:nvCxnSpPr>
          <p:spPr>
            <a:xfrm flipV="1">
              <a:off x="1338877"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1" name="Straight Connector 129">
              <a:extLst>
                <a:ext uri="{FF2B5EF4-FFF2-40B4-BE49-F238E27FC236}">
                  <a16:creationId xmlns:a16="http://schemas.microsoft.com/office/drawing/2014/main" id="{DB1EA1F7-CCD9-5E49-3F6A-72D0069BB39E}"/>
                </a:ext>
              </a:extLst>
            </p:cNvPr>
            <p:cNvCxnSpPr>
              <a:cxnSpLocks/>
            </p:cNvCxnSpPr>
            <p:nvPr/>
          </p:nvCxnSpPr>
          <p:spPr>
            <a:xfrm flipV="1">
              <a:off x="1375814"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2" name="Straight Connector 130">
              <a:extLst>
                <a:ext uri="{FF2B5EF4-FFF2-40B4-BE49-F238E27FC236}">
                  <a16:creationId xmlns:a16="http://schemas.microsoft.com/office/drawing/2014/main" id="{44F3FDD8-755C-07CF-BA36-AB02951755BE}"/>
                </a:ext>
              </a:extLst>
            </p:cNvPr>
            <p:cNvCxnSpPr>
              <a:cxnSpLocks/>
            </p:cNvCxnSpPr>
            <p:nvPr/>
          </p:nvCxnSpPr>
          <p:spPr>
            <a:xfrm flipV="1">
              <a:off x="1412751"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3" name="Straight Connector 131">
              <a:extLst>
                <a:ext uri="{FF2B5EF4-FFF2-40B4-BE49-F238E27FC236}">
                  <a16:creationId xmlns:a16="http://schemas.microsoft.com/office/drawing/2014/main" id="{0D40265E-4FAC-67E1-1A0E-4A1CF5E3B3C4}"/>
                </a:ext>
              </a:extLst>
            </p:cNvPr>
            <p:cNvCxnSpPr>
              <a:cxnSpLocks/>
            </p:cNvCxnSpPr>
            <p:nvPr/>
          </p:nvCxnSpPr>
          <p:spPr>
            <a:xfrm flipV="1">
              <a:off x="1301940"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4" name="Straight Connector 132">
              <a:extLst>
                <a:ext uri="{FF2B5EF4-FFF2-40B4-BE49-F238E27FC236}">
                  <a16:creationId xmlns:a16="http://schemas.microsoft.com/office/drawing/2014/main" id="{D0926050-4EA0-D6E9-282A-68E875EE16B4}"/>
                </a:ext>
              </a:extLst>
            </p:cNvPr>
            <p:cNvCxnSpPr>
              <a:cxnSpLocks/>
            </p:cNvCxnSpPr>
            <p:nvPr/>
          </p:nvCxnSpPr>
          <p:spPr>
            <a:xfrm flipV="1">
              <a:off x="1486625"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5" name="Straight Connector 133">
              <a:extLst>
                <a:ext uri="{FF2B5EF4-FFF2-40B4-BE49-F238E27FC236}">
                  <a16:creationId xmlns:a16="http://schemas.microsoft.com/office/drawing/2014/main" id="{632A0E57-3628-8C1B-DFE2-84710EDADD95}"/>
                </a:ext>
              </a:extLst>
            </p:cNvPr>
            <p:cNvCxnSpPr>
              <a:cxnSpLocks/>
            </p:cNvCxnSpPr>
            <p:nvPr/>
          </p:nvCxnSpPr>
          <p:spPr>
            <a:xfrm flipV="1">
              <a:off x="1449688"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6" name="Straight Connector 134">
              <a:extLst>
                <a:ext uri="{FF2B5EF4-FFF2-40B4-BE49-F238E27FC236}">
                  <a16:creationId xmlns:a16="http://schemas.microsoft.com/office/drawing/2014/main" id="{BD495511-748C-598D-C320-8F6831366465}"/>
                </a:ext>
              </a:extLst>
            </p:cNvPr>
            <p:cNvCxnSpPr>
              <a:cxnSpLocks/>
            </p:cNvCxnSpPr>
            <p:nvPr/>
          </p:nvCxnSpPr>
          <p:spPr>
            <a:xfrm flipV="1">
              <a:off x="1523562"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7" name="Straight Connector 135">
              <a:extLst>
                <a:ext uri="{FF2B5EF4-FFF2-40B4-BE49-F238E27FC236}">
                  <a16:creationId xmlns:a16="http://schemas.microsoft.com/office/drawing/2014/main" id="{B630618D-6C3E-B33E-1C63-A4E8EFDA31C4}"/>
                </a:ext>
              </a:extLst>
            </p:cNvPr>
            <p:cNvCxnSpPr>
              <a:cxnSpLocks/>
            </p:cNvCxnSpPr>
            <p:nvPr/>
          </p:nvCxnSpPr>
          <p:spPr>
            <a:xfrm flipV="1">
              <a:off x="1560499"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8" name="Straight Connector 136">
              <a:extLst>
                <a:ext uri="{FF2B5EF4-FFF2-40B4-BE49-F238E27FC236}">
                  <a16:creationId xmlns:a16="http://schemas.microsoft.com/office/drawing/2014/main" id="{A029B03B-73B2-48F5-249A-952ACA768AC1}"/>
                </a:ext>
              </a:extLst>
            </p:cNvPr>
            <p:cNvCxnSpPr>
              <a:cxnSpLocks/>
            </p:cNvCxnSpPr>
            <p:nvPr/>
          </p:nvCxnSpPr>
          <p:spPr>
            <a:xfrm flipV="1">
              <a:off x="1597436"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399" name="Straight Connector 137">
              <a:extLst>
                <a:ext uri="{FF2B5EF4-FFF2-40B4-BE49-F238E27FC236}">
                  <a16:creationId xmlns:a16="http://schemas.microsoft.com/office/drawing/2014/main" id="{F2DE4938-29E1-90A0-2937-16DC1EC34AA8}"/>
                </a:ext>
              </a:extLst>
            </p:cNvPr>
            <p:cNvCxnSpPr>
              <a:cxnSpLocks/>
            </p:cNvCxnSpPr>
            <p:nvPr/>
          </p:nvCxnSpPr>
          <p:spPr>
            <a:xfrm flipV="1">
              <a:off x="1634373"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0" name="Straight Connector 138">
              <a:extLst>
                <a:ext uri="{FF2B5EF4-FFF2-40B4-BE49-F238E27FC236}">
                  <a16:creationId xmlns:a16="http://schemas.microsoft.com/office/drawing/2014/main" id="{C1249AB9-B0A6-1D97-8167-036529478748}"/>
                </a:ext>
              </a:extLst>
            </p:cNvPr>
            <p:cNvCxnSpPr>
              <a:cxnSpLocks/>
            </p:cNvCxnSpPr>
            <p:nvPr/>
          </p:nvCxnSpPr>
          <p:spPr>
            <a:xfrm flipV="1">
              <a:off x="1708247"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1" name="Straight Connector 139">
              <a:extLst>
                <a:ext uri="{FF2B5EF4-FFF2-40B4-BE49-F238E27FC236}">
                  <a16:creationId xmlns:a16="http://schemas.microsoft.com/office/drawing/2014/main" id="{803287A1-168E-DECF-3AD9-CE666F1893D0}"/>
                </a:ext>
              </a:extLst>
            </p:cNvPr>
            <p:cNvCxnSpPr>
              <a:cxnSpLocks/>
            </p:cNvCxnSpPr>
            <p:nvPr/>
          </p:nvCxnSpPr>
          <p:spPr>
            <a:xfrm flipV="1">
              <a:off x="1745184"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2" name="Straight Connector 140">
              <a:extLst>
                <a:ext uri="{FF2B5EF4-FFF2-40B4-BE49-F238E27FC236}">
                  <a16:creationId xmlns:a16="http://schemas.microsoft.com/office/drawing/2014/main" id="{D40D79BE-226C-3B22-49AA-67E80D4160D2}"/>
                </a:ext>
              </a:extLst>
            </p:cNvPr>
            <p:cNvCxnSpPr>
              <a:cxnSpLocks/>
            </p:cNvCxnSpPr>
            <p:nvPr/>
          </p:nvCxnSpPr>
          <p:spPr>
            <a:xfrm flipV="1">
              <a:off x="1782121"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3" name="Straight Connector 141">
              <a:extLst>
                <a:ext uri="{FF2B5EF4-FFF2-40B4-BE49-F238E27FC236}">
                  <a16:creationId xmlns:a16="http://schemas.microsoft.com/office/drawing/2014/main" id="{0C5F8E20-38D0-3B4A-A4E4-199718383D66}"/>
                </a:ext>
              </a:extLst>
            </p:cNvPr>
            <p:cNvCxnSpPr>
              <a:cxnSpLocks/>
            </p:cNvCxnSpPr>
            <p:nvPr/>
          </p:nvCxnSpPr>
          <p:spPr>
            <a:xfrm flipV="1">
              <a:off x="1671310"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4" name="Straight Connector 142">
              <a:extLst>
                <a:ext uri="{FF2B5EF4-FFF2-40B4-BE49-F238E27FC236}">
                  <a16:creationId xmlns:a16="http://schemas.microsoft.com/office/drawing/2014/main" id="{A97B46E9-F7FE-B7C5-8193-DA5A8A33A815}"/>
                </a:ext>
              </a:extLst>
            </p:cNvPr>
            <p:cNvCxnSpPr>
              <a:cxnSpLocks/>
            </p:cNvCxnSpPr>
            <p:nvPr/>
          </p:nvCxnSpPr>
          <p:spPr>
            <a:xfrm flipV="1">
              <a:off x="1819058"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5" name="Straight Connector 143">
              <a:extLst>
                <a:ext uri="{FF2B5EF4-FFF2-40B4-BE49-F238E27FC236}">
                  <a16:creationId xmlns:a16="http://schemas.microsoft.com/office/drawing/2014/main" id="{C354934D-E129-7768-F576-AA1D3E156E4B}"/>
                </a:ext>
              </a:extLst>
            </p:cNvPr>
            <p:cNvCxnSpPr>
              <a:cxnSpLocks/>
            </p:cNvCxnSpPr>
            <p:nvPr/>
          </p:nvCxnSpPr>
          <p:spPr>
            <a:xfrm flipV="1">
              <a:off x="1892932"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6" name="Straight Connector 144">
              <a:extLst>
                <a:ext uri="{FF2B5EF4-FFF2-40B4-BE49-F238E27FC236}">
                  <a16:creationId xmlns:a16="http://schemas.microsoft.com/office/drawing/2014/main" id="{778CBC47-A0C6-A99E-C0AF-596014D87A4A}"/>
                </a:ext>
              </a:extLst>
            </p:cNvPr>
            <p:cNvCxnSpPr>
              <a:cxnSpLocks/>
            </p:cNvCxnSpPr>
            <p:nvPr/>
          </p:nvCxnSpPr>
          <p:spPr>
            <a:xfrm flipV="1">
              <a:off x="1929869"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7" name="Straight Connector 145">
              <a:extLst>
                <a:ext uri="{FF2B5EF4-FFF2-40B4-BE49-F238E27FC236}">
                  <a16:creationId xmlns:a16="http://schemas.microsoft.com/office/drawing/2014/main" id="{FC7E3DDA-8CB8-CBBC-09E2-C0330BE175D5}"/>
                </a:ext>
              </a:extLst>
            </p:cNvPr>
            <p:cNvCxnSpPr>
              <a:cxnSpLocks/>
            </p:cNvCxnSpPr>
            <p:nvPr/>
          </p:nvCxnSpPr>
          <p:spPr>
            <a:xfrm flipV="1">
              <a:off x="1966806"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8" name="Straight Connector 146">
              <a:extLst>
                <a:ext uri="{FF2B5EF4-FFF2-40B4-BE49-F238E27FC236}">
                  <a16:creationId xmlns:a16="http://schemas.microsoft.com/office/drawing/2014/main" id="{5BFA3178-4635-A9E6-9A85-D211B95C2582}"/>
                </a:ext>
              </a:extLst>
            </p:cNvPr>
            <p:cNvCxnSpPr>
              <a:cxnSpLocks/>
            </p:cNvCxnSpPr>
            <p:nvPr/>
          </p:nvCxnSpPr>
          <p:spPr>
            <a:xfrm flipV="1">
              <a:off x="2003743"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09" name="Straight Connector 147">
              <a:extLst>
                <a:ext uri="{FF2B5EF4-FFF2-40B4-BE49-F238E27FC236}">
                  <a16:creationId xmlns:a16="http://schemas.microsoft.com/office/drawing/2014/main" id="{579C8B07-31F9-060F-58FF-34EF95833C68}"/>
                </a:ext>
              </a:extLst>
            </p:cNvPr>
            <p:cNvCxnSpPr>
              <a:cxnSpLocks/>
            </p:cNvCxnSpPr>
            <p:nvPr/>
          </p:nvCxnSpPr>
          <p:spPr>
            <a:xfrm flipV="1">
              <a:off x="2040680"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0" name="Straight Connector 148">
              <a:extLst>
                <a:ext uri="{FF2B5EF4-FFF2-40B4-BE49-F238E27FC236}">
                  <a16:creationId xmlns:a16="http://schemas.microsoft.com/office/drawing/2014/main" id="{84377E6A-5629-C0E5-97E2-2F0CF9409832}"/>
                </a:ext>
              </a:extLst>
            </p:cNvPr>
            <p:cNvCxnSpPr>
              <a:cxnSpLocks/>
            </p:cNvCxnSpPr>
            <p:nvPr/>
          </p:nvCxnSpPr>
          <p:spPr>
            <a:xfrm flipV="1">
              <a:off x="2114554"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1" name="Straight Connector 149">
              <a:extLst>
                <a:ext uri="{FF2B5EF4-FFF2-40B4-BE49-F238E27FC236}">
                  <a16:creationId xmlns:a16="http://schemas.microsoft.com/office/drawing/2014/main" id="{D2641267-6BB4-CB19-C717-41471B94BD59}"/>
                </a:ext>
              </a:extLst>
            </p:cNvPr>
            <p:cNvCxnSpPr>
              <a:cxnSpLocks/>
            </p:cNvCxnSpPr>
            <p:nvPr/>
          </p:nvCxnSpPr>
          <p:spPr>
            <a:xfrm flipV="1">
              <a:off x="2151491"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2" name="Straight Connector 150">
              <a:extLst>
                <a:ext uri="{FF2B5EF4-FFF2-40B4-BE49-F238E27FC236}">
                  <a16:creationId xmlns:a16="http://schemas.microsoft.com/office/drawing/2014/main" id="{9701F0D1-519D-3CA9-92C2-AC9AFFF2927A}"/>
                </a:ext>
              </a:extLst>
            </p:cNvPr>
            <p:cNvCxnSpPr>
              <a:cxnSpLocks/>
            </p:cNvCxnSpPr>
            <p:nvPr/>
          </p:nvCxnSpPr>
          <p:spPr>
            <a:xfrm flipV="1">
              <a:off x="2188428"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3" name="Straight Connector 151">
              <a:extLst>
                <a:ext uri="{FF2B5EF4-FFF2-40B4-BE49-F238E27FC236}">
                  <a16:creationId xmlns:a16="http://schemas.microsoft.com/office/drawing/2014/main" id="{E301341E-7FD8-3BD0-AF71-95CC97378F7B}"/>
                </a:ext>
              </a:extLst>
            </p:cNvPr>
            <p:cNvCxnSpPr>
              <a:cxnSpLocks/>
            </p:cNvCxnSpPr>
            <p:nvPr/>
          </p:nvCxnSpPr>
          <p:spPr>
            <a:xfrm flipV="1">
              <a:off x="2077617"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4" name="Straight Connector 152">
              <a:extLst>
                <a:ext uri="{FF2B5EF4-FFF2-40B4-BE49-F238E27FC236}">
                  <a16:creationId xmlns:a16="http://schemas.microsoft.com/office/drawing/2014/main" id="{B6849BCB-FA0F-0731-A5F6-347D02E7E796}"/>
                </a:ext>
              </a:extLst>
            </p:cNvPr>
            <p:cNvCxnSpPr>
              <a:cxnSpLocks/>
            </p:cNvCxnSpPr>
            <p:nvPr/>
          </p:nvCxnSpPr>
          <p:spPr>
            <a:xfrm flipV="1">
              <a:off x="2225365"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5" name="Straight Connector 153">
              <a:extLst>
                <a:ext uri="{FF2B5EF4-FFF2-40B4-BE49-F238E27FC236}">
                  <a16:creationId xmlns:a16="http://schemas.microsoft.com/office/drawing/2014/main" id="{62EC5C23-A157-0486-4974-19421767FDA4}"/>
                </a:ext>
              </a:extLst>
            </p:cNvPr>
            <p:cNvCxnSpPr>
              <a:cxnSpLocks/>
            </p:cNvCxnSpPr>
            <p:nvPr/>
          </p:nvCxnSpPr>
          <p:spPr>
            <a:xfrm flipV="1">
              <a:off x="2262295" y="2023181"/>
              <a:ext cx="145740" cy="397452"/>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416" name="Group 212">
            <a:extLst>
              <a:ext uri="{FF2B5EF4-FFF2-40B4-BE49-F238E27FC236}">
                <a16:creationId xmlns:a16="http://schemas.microsoft.com/office/drawing/2014/main" id="{BACEA7DB-3D61-B316-04FD-B911500D3CE7}"/>
              </a:ext>
            </a:extLst>
          </p:cNvPr>
          <p:cNvGrpSpPr/>
          <p:nvPr/>
        </p:nvGrpSpPr>
        <p:grpSpPr>
          <a:xfrm>
            <a:off x="-2663421" y="5690595"/>
            <a:ext cx="2544567" cy="510215"/>
            <a:chOff x="1393612" y="5718833"/>
            <a:chExt cx="2544567" cy="510215"/>
          </a:xfrm>
        </p:grpSpPr>
        <p:cxnSp>
          <p:nvCxnSpPr>
            <p:cNvPr id="417" name="Straight Connector 157">
              <a:extLst>
                <a:ext uri="{FF2B5EF4-FFF2-40B4-BE49-F238E27FC236}">
                  <a16:creationId xmlns:a16="http://schemas.microsoft.com/office/drawing/2014/main" id="{413915CF-DCF1-8D05-6AE4-0102750AB7FE}"/>
                </a:ext>
              </a:extLst>
            </p:cNvPr>
            <p:cNvCxnSpPr>
              <a:cxnSpLocks/>
            </p:cNvCxnSpPr>
            <p:nvPr/>
          </p:nvCxnSpPr>
          <p:spPr>
            <a:xfrm flipH="1">
              <a:off x="139361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8" name="Straight Connector 158">
              <a:extLst>
                <a:ext uri="{FF2B5EF4-FFF2-40B4-BE49-F238E27FC236}">
                  <a16:creationId xmlns:a16="http://schemas.microsoft.com/office/drawing/2014/main" id="{359C6B14-B207-DD1C-B09F-1655CA269E38}"/>
                </a:ext>
              </a:extLst>
            </p:cNvPr>
            <p:cNvCxnSpPr>
              <a:cxnSpLocks/>
            </p:cNvCxnSpPr>
            <p:nvPr/>
          </p:nvCxnSpPr>
          <p:spPr>
            <a:xfrm flipH="1">
              <a:off x="143989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19" name="Straight Connector 159">
              <a:extLst>
                <a:ext uri="{FF2B5EF4-FFF2-40B4-BE49-F238E27FC236}">
                  <a16:creationId xmlns:a16="http://schemas.microsoft.com/office/drawing/2014/main" id="{F791558A-0FB1-472B-5A08-BD8D8148C9A7}"/>
                </a:ext>
              </a:extLst>
            </p:cNvPr>
            <p:cNvCxnSpPr>
              <a:cxnSpLocks/>
            </p:cNvCxnSpPr>
            <p:nvPr/>
          </p:nvCxnSpPr>
          <p:spPr>
            <a:xfrm flipH="1">
              <a:off x="148617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0" name="Straight Connector 160">
              <a:extLst>
                <a:ext uri="{FF2B5EF4-FFF2-40B4-BE49-F238E27FC236}">
                  <a16:creationId xmlns:a16="http://schemas.microsoft.com/office/drawing/2014/main" id="{A17E90CE-A6EC-11E2-E50D-8EE17EE285ED}"/>
                </a:ext>
              </a:extLst>
            </p:cNvPr>
            <p:cNvCxnSpPr>
              <a:cxnSpLocks/>
            </p:cNvCxnSpPr>
            <p:nvPr/>
          </p:nvCxnSpPr>
          <p:spPr>
            <a:xfrm flipH="1">
              <a:off x="157872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1" name="Straight Connector 161">
              <a:extLst>
                <a:ext uri="{FF2B5EF4-FFF2-40B4-BE49-F238E27FC236}">
                  <a16:creationId xmlns:a16="http://schemas.microsoft.com/office/drawing/2014/main" id="{B4836C2C-287E-A41C-32CC-40D8ABA3E972}"/>
                </a:ext>
              </a:extLst>
            </p:cNvPr>
            <p:cNvCxnSpPr>
              <a:cxnSpLocks/>
            </p:cNvCxnSpPr>
            <p:nvPr/>
          </p:nvCxnSpPr>
          <p:spPr>
            <a:xfrm flipH="1">
              <a:off x="153244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2" name="Straight Connector 162">
              <a:extLst>
                <a:ext uri="{FF2B5EF4-FFF2-40B4-BE49-F238E27FC236}">
                  <a16:creationId xmlns:a16="http://schemas.microsoft.com/office/drawing/2014/main" id="{3A4CAC6A-69D2-F966-A8DA-EDF58032D908}"/>
                </a:ext>
              </a:extLst>
            </p:cNvPr>
            <p:cNvCxnSpPr>
              <a:cxnSpLocks/>
            </p:cNvCxnSpPr>
            <p:nvPr/>
          </p:nvCxnSpPr>
          <p:spPr>
            <a:xfrm flipH="1">
              <a:off x="162500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3" name="Straight Connector 163">
              <a:extLst>
                <a:ext uri="{FF2B5EF4-FFF2-40B4-BE49-F238E27FC236}">
                  <a16:creationId xmlns:a16="http://schemas.microsoft.com/office/drawing/2014/main" id="{7316D444-37EC-6BD1-AD6F-C0723B6A8797}"/>
                </a:ext>
              </a:extLst>
            </p:cNvPr>
            <p:cNvCxnSpPr>
              <a:cxnSpLocks/>
            </p:cNvCxnSpPr>
            <p:nvPr/>
          </p:nvCxnSpPr>
          <p:spPr>
            <a:xfrm flipH="1">
              <a:off x="167128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4" name="Straight Connector 164">
              <a:extLst>
                <a:ext uri="{FF2B5EF4-FFF2-40B4-BE49-F238E27FC236}">
                  <a16:creationId xmlns:a16="http://schemas.microsoft.com/office/drawing/2014/main" id="{3D3EF620-8A94-2008-A1C5-ABD8259B81D5}"/>
                </a:ext>
              </a:extLst>
            </p:cNvPr>
            <p:cNvCxnSpPr>
              <a:cxnSpLocks/>
            </p:cNvCxnSpPr>
            <p:nvPr/>
          </p:nvCxnSpPr>
          <p:spPr>
            <a:xfrm flipH="1">
              <a:off x="171756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5" name="Straight Connector 165">
              <a:extLst>
                <a:ext uri="{FF2B5EF4-FFF2-40B4-BE49-F238E27FC236}">
                  <a16:creationId xmlns:a16="http://schemas.microsoft.com/office/drawing/2014/main" id="{5E946B3B-3478-810C-909E-54D52BB3F9AA}"/>
                </a:ext>
              </a:extLst>
            </p:cNvPr>
            <p:cNvCxnSpPr>
              <a:cxnSpLocks/>
            </p:cNvCxnSpPr>
            <p:nvPr/>
          </p:nvCxnSpPr>
          <p:spPr>
            <a:xfrm flipH="1">
              <a:off x="181012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6" name="Straight Connector 166">
              <a:extLst>
                <a:ext uri="{FF2B5EF4-FFF2-40B4-BE49-F238E27FC236}">
                  <a16:creationId xmlns:a16="http://schemas.microsoft.com/office/drawing/2014/main" id="{D2E6715B-704A-A908-B24E-965F1355FF4D}"/>
                </a:ext>
              </a:extLst>
            </p:cNvPr>
            <p:cNvCxnSpPr>
              <a:cxnSpLocks/>
            </p:cNvCxnSpPr>
            <p:nvPr/>
          </p:nvCxnSpPr>
          <p:spPr>
            <a:xfrm flipH="1">
              <a:off x="176384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7" name="Straight Connector 167">
              <a:extLst>
                <a:ext uri="{FF2B5EF4-FFF2-40B4-BE49-F238E27FC236}">
                  <a16:creationId xmlns:a16="http://schemas.microsoft.com/office/drawing/2014/main" id="{2D4B863D-B41A-65E3-B70B-0E354F1C9F7D}"/>
                </a:ext>
              </a:extLst>
            </p:cNvPr>
            <p:cNvCxnSpPr>
              <a:cxnSpLocks/>
            </p:cNvCxnSpPr>
            <p:nvPr/>
          </p:nvCxnSpPr>
          <p:spPr>
            <a:xfrm flipH="1">
              <a:off x="185640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8" name="Straight Connector 168">
              <a:extLst>
                <a:ext uri="{FF2B5EF4-FFF2-40B4-BE49-F238E27FC236}">
                  <a16:creationId xmlns:a16="http://schemas.microsoft.com/office/drawing/2014/main" id="{C4FB9577-A2BC-7F63-3D87-24242355C294}"/>
                </a:ext>
              </a:extLst>
            </p:cNvPr>
            <p:cNvCxnSpPr>
              <a:cxnSpLocks/>
            </p:cNvCxnSpPr>
            <p:nvPr/>
          </p:nvCxnSpPr>
          <p:spPr>
            <a:xfrm flipH="1">
              <a:off x="190268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29" name="Straight Connector 169">
              <a:extLst>
                <a:ext uri="{FF2B5EF4-FFF2-40B4-BE49-F238E27FC236}">
                  <a16:creationId xmlns:a16="http://schemas.microsoft.com/office/drawing/2014/main" id="{E15751F1-D604-B56B-0127-449B60464AA4}"/>
                </a:ext>
              </a:extLst>
            </p:cNvPr>
            <p:cNvCxnSpPr>
              <a:cxnSpLocks/>
            </p:cNvCxnSpPr>
            <p:nvPr/>
          </p:nvCxnSpPr>
          <p:spPr>
            <a:xfrm flipH="1">
              <a:off x="194896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0" name="Straight Connector 170">
              <a:extLst>
                <a:ext uri="{FF2B5EF4-FFF2-40B4-BE49-F238E27FC236}">
                  <a16:creationId xmlns:a16="http://schemas.microsoft.com/office/drawing/2014/main" id="{D7ACC8AD-B46B-D59A-4927-FA46B94C1928}"/>
                </a:ext>
              </a:extLst>
            </p:cNvPr>
            <p:cNvCxnSpPr>
              <a:cxnSpLocks/>
            </p:cNvCxnSpPr>
            <p:nvPr/>
          </p:nvCxnSpPr>
          <p:spPr>
            <a:xfrm flipH="1">
              <a:off x="204151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1" name="Straight Connector 171">
              <a:extLst>
                <a:ext uri="{FF2B5EF4-FFF2-40B4-BE49-F238E27FC236}">
                  <a16:creationId xmlns:a16="http://schemas.microsoft.com/office/drawing/2014/main" id="{3899A86E-10E2-5A67-23CF-F8F73E9437AF}"/>
                </a:ext>
              </a:extLst>
            </p:cNvPr>
            <p:cNvCxnSpPr>
              <a:cxnSpLocks/>
            </p:cNvCxnSpPr>
            <p:nvPr/>
          </p:nvCxnSpPr>
          <p:spPr>
            <a:xfrm flipH="1">
              <a:off x="199523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2" name="Straight Connector 172">
              <a:extLst>
                <a:ext uri="{FF2B5EF4-FFF2-40B4-BE49-F238E27FC236}">
                  <a16:creationId xmlns:a16="http://schemas.microsoft.com/office/drawing/2014/main" id="{3D7460D1-52DB-40D3-59CA-201C7B5DAD3C}"/>
                </a:ext>
              </a:extLst>
            </p:cNvPr>
            <p:cNvCxnSpPr>
              <a:cxnSpLocks/>
            </p:cNvCxnSpPr>
            <p:nvPr/>
          </p:nvCxnSpPr>
          <p:spPr>
            <a:xfrm flipH="1">
              <a:off x="208779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3" name="Straight Connector 173">
              <a:extLst>
                <a:ext uri="{FF2B5EF4-FFF2-40B4-BE49-F238E27FC236}">
                  <a16:creationId xmlns:a16="http://schemas.microsoft.com/office/drawing/2014/main" id="{9D4E3639-585E-2D06-14C1-6126D5AD4DF4}"/>
                </a:ext>
              </a:extLst>
            </p:cNvPr>
            <p:cNvCxnSpPr>
              <a:cxnSpLocks/>
            </p:cNvCxnSpPr>
            <p:nvPr/>
          </p:nvCxnSpPr>
          <p:spPr>
            <a:xfrm flipH="1">
              <a:off x="213407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4" name="Straight Connector 174">
              <a:extLst>
                <a:ext uri="{FF2B5EF4-FFF2-40B4-BE49-F238E27FC236}">
                  <a16:creationId xmlns:a16="http://schemas.microsoft.com/office/drawing/2014/main" id="{5E40ED53-1571-3E7E-1545-8E84DC8552D6}"/>
                </a:ext>
              </a:extLst>
            </p:cNvPr>
            <p:cNvCxnSpPr>
              <a:cxnSpLocks/>
            </p:cNvCxnSpPr>
            <p:nvPr/>
          </p:nvCxnSpPr>
          <p:spPr>
            <a:xfrm flipH="1">
              <a:off x="218035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5" name="Straight Connector 175">
              <a:extLst>
                <a:ext uri="{FF2B5EF4-FFF2-40B4-BE49-F238E27FC236}">
                  <a16:creationId xmlns:a16="http://schemas.microsoft.com/office/drawing/2014/main" id="{5A911011-7493-68FA-797F-34115FA046F6}"/>
                </a:ext>
              </a:extLst>
            </p:cNvPr>
            <p:cNvCxnSpPr>
              <a:cxnSpLocks/>
            </p:cNvCxnSpPr>
            <p:nvPr/>
          </p:nvCxnSpPr>
          <p:spPr>
            <a:xfrm flipH="1">
              <a:off x="227291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6" name="Straight Connector 176">
              <a:extLst>
                <a:ext uri="{FF2B5EF4-FFF2-40B4-BE49-F238E27FC236}">
                  <a16:creationId xmlns:a16="http://schemas.microsoft.com/office/drawing/2014/main" id="{3CB39C69-DB5B-CD51-5F56-DB797FDB9893}"/>
                </a:ext>
              </a:extLst>
            </p:cNvPr>
            <p:cNvCxnSpPr>
              <a:cxnSpLocks/>
            </p:cNvCxnSpPr>
            <p:nvPr/>
          </p:nvCxnSpPr>
          <p:spPr>
            <a:xfrm flipH="1">
              <a:off x="222663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7" name="Straight Connector 177">
              <a:extLst>
                <a:ext uri="{FF2B5EF4-FFF2-40B4-BE49-F238E27FC236}">
                  <a16:creationId xmlns:a16="http://schemas.microsoft.com/office/drawing/2014/main" id="{A814314C-2BE6-7E07-38DE-89F3B36A26A7}"/>
                </a:ext>
              </a:extLst>
            </p:cNvPr>
            <p:cNvCxnSpPr>
              <a:cxnSpLocks/>
            </p:cNvCxnSpPr>
            <p:nvPr/>
          </p:nvCxnSpPr>
          <p:spPr>
            <a:xfrm flipH="1">
              <a:off x="231919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8" name="Straight Connector 178">
              <a:extLst>
                <a:ext uri="{FF2B5EF4-FFF2-40B4-BE49-F238E27FC236}">
                  <a16:creationId xmlns:a16="http://schemas.microsoft.com/office/drawing/2014/main" id="{162FD969-2778-7328-78F2-C6843FA0A180}"/>
                </a:ext>
              </a:extLst>
            </p:cNvPr>
            <p:cNvCxnSpPr>
              <a:cxnSpLocks/>
            </p:cNvCxnSpPr>
            <p:nvPr/>
          </p:nvCxnSpPr>
          <p:spPr>
            <a:xfrm flipH="1">
              <a:off x="236547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39" name="Straight Connector 179">
              <a:extLst>
                <a:ext uri="{FF2B5EF4-FFF2-40B4-BE49-F238E27FC236}">
                  <a16:creationId xmlns:a16="http://schemas.microsoft.com/office/drawing/2014/main" id="{62F18AB1-7665-4403-DB5C-446B07D9D3A6}"/>
                </a:ext>
              </a:extLst>
            </p:cNvPr>
            <p:cNvCxnSpPr>
              <a:cxnSpLocks/>
            </p:cNvCxnSpPr>
            <p:nvPr/>
          </p:nvCxnSpPr>
          <p:spPr>
            <a:xfrm flipH="1">
              <a:off x="241175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0" name="Straight Connector 180">
              <a:extLst>
                <a:ext uri="{FF2B5EF4-FFF2-40B4-BE49-F238E27FC236}">
                  <a16:creationId xmlns:a16="http://schemas.microsoft.com/office/drawing/2014/main" id="{6FE946DC-BE59-FDE7-ADBA-78CA107E1CF8}"/>
                </a:ext>
              </a:extLst>
            </p:cNvPr>
            <p:cNvCxnSpPr>
              <a:cxnSpLocks/>
            </p:cNvCxnSpPr>
            <p:nvPr/>
          </p:nvCxnSpPr>
          <p:spPr>
            <a:xfrm flipH="1">
              <a:off x="250430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1" name="Straight Connector 181">
              <a:extLst>
                <a:ext uri="{FF2B5EF4-FFF2-40B4-BE49-F238E27FC236}">
                  <a16:creationId xmlns:a16="http://schemas.microsoft.com/office/drawing/2014/main" id="{A1BD10A0-D1F3-A734-641E-469B1E77AF20}"/>
                </a:ext>
              </a:extLst>
            </p:cNvPr>
            <p:cNvCxnSpPr>
              <a:cxnSpLocks/>
            </p:cNvCxnSpPr>
            <p:nvPr/>
          </p:nvCxnSpPr>
          <p:spPr>
            <a:xfrm flipH="1">
              <a:off x="245802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2" name="Straight Connector 182">
              <a:extLst>
                <a:ext uri="{FF2B5EF4-FFF2-40B4-BE49-F238E27FC236}">
                  <a16:creationId xmlns:a16="http://schemas.microsoft.com/office/drawing/2014/main" id="{2FDAF912-23CC-A201-2629-81A4917561A6}"/>
                </a:ext>
              </a:extLst>
            </p:cNvPr>
            <p:cNvCxnSpPr>
              <a:cxnSpLocks/>
            </p:cNvCxnSpPr>
            <p:nvPr/>
          </p:nvCxnSpPr>
          <p:spPr>
            <a:xfrm flipH="1">
              <a:off x="255058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3" name="Straight Connector 183">
              <a:extLst>
                <a:ext uri="{FF2B5EF4-FFF2-40B4-BE49-F238E27FC236}">
                  <a16:creationId xmlns:a16="http://schemas.microsoft.com/office/drawing/2014/main" id="{71318A44-7A8D-C47C-73FE-03DA5DF08F1A}"/>
                </a:ext>
              </a:extLst>
            </p:cNvPr>
            <p:cNvCxnSpPr>
              <a:cxnSpLocks/>
            </p:cNvCxnSpPr>
            <p:nvPr/>
          </p:nvCxnSpPr>
          <p:spPr>
            <a:xfrm flipH="1">
              <a:off x="259686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4" name="Straight Connector 184">
              <a:extLst>
                <a:ext uri="{FF2B5EF4-FFF2-40B4-BE49-F238E27FC236}">
                  <a16:creationId xmlns:a16="http://schemas.microsoft.com/office/drawing/2014/main" id="{25939AD5-6E6F-822D-C1A4-527391B931E8}"/>
                </a:ext>
              </a:extLst>
            </p:cNvPr>
            <p:cNvCxnSpPr>
              <a:cxnSpLocks/>
            </p:cNvCxnSpPr>
            <p:nvPr/>
          </p:nvCxnSpPr>
          <p:spPr>
            <a:xfrm flipH="1">
              <a:off x="264314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5" name="Straight Connector 185">
              <a:extLst>
                <a:ext uri="{FF2B5EF4-FFF2-40B4-BE49-F238E27FC236}">
                  <a16:creationId xmlns:a16="http://schemas.microsoft.com/office/drawing/2014/main" id="{4D5669FB-E34C-9C10-C79A-C3FD121B4507}"/>
                </a:ext>
              </a:extLst>
            </p:cNvPr>
            <p:cNvCxnSpPr>
              <a:cxnSpLocks/>
            </p:cNvCxnSpPr>
            <p:nvPr/>
          </p:nvCxnSpPr>
          <p:spPr>
            <a:xfrm flipH="1">
              <a:off x="273570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6" name="Straight Connector 186">
              <a:extLst>
                <a:ext uri="{FF2B5EF4-FFF2-40B4-BE49-F238E27FC236}">
                  <a16:creationId xmlns:a16="http://schemas.microsoft.com/office/drawing/2014/main" id="{F04C757F-48DB-505D-778B-FA1A5693B9F9}"/>
                </a:ext>
              </a:extLst>
            </p:cNvPr>
            <p:cNvCxnSpPr>
              <a:cxnSpLocks/>
            </p:cNvCxnSpPr>
            <p:nvPr/>
          </p:nvCxnSpPr>
          <p:spPr>
            <a:xfrm flipH="1">
              <a:off x="268942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7" name="Straight Connector 187">
              <a:extLst>
                <a:ext uri="{FF2B5EF4-FFF2-40B4-BE49-F238E27FC236}">
                  <a16:creationId xmlns:a16="http://schemas.microsoft.com/office/drawing/2014/main" id="{0AC552FA-662F-3E31-1447-B597DE8BFC28}"/>
                </a:ext>
              </a:extLst>
            </p:cNvPr>
            <p:cNvCxnSpPr>
              <a:cxnSpLocks/>
            </p:cNvCxnSpPr>
            <p:nvPr/>
          </p:nvCxnSpPr>
          <p:spPr>
            <a:xfrm flipH="1">
              <a:off x="278198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8" name="Straight Connector 188">
              <a:extLst>
                <a:ext uri="{FF2B5EF4-FFF2-40B4-BE49-F238E27FC236}">
                  <a16:creationId xmlns:a16="http://schemas.microsoft.com/office/drawing/2014/main" id="{D68FB666-F551-E6E8-8615-CA8AAD968574}"/>
                </a:ext>
              </a:extLst>
            </p:cNvPr>
            <p:cNvCxnSpPr>
              <a:cxnSpLocks/>
            </p:cNvCxnSpPr>
            <p:nvPr/>
          </p:nvCxnSpPr>
          <p:spPr>
            <a:xfrm flipH="1">
              <a:off x="282826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49" name="Straight Connector 189">
              <a:extLst>
                <a:ext uri="{FF2B5EF4-FFF2-40B4-BE49-F238E27FC236}">
                  <a16:creationId xmlns:a16="http://schemas.microsoft.com/office/drawing/2014/main" id="{F668F9CA-D4E4-FE32-8D7A-B672BAA95B93}"/>
                </a:ext>
              </a:extLst>
            </p:cNvPr>
            <p:cNvCxnSpPr>
              <a:cxnSpLocks/>
            </p:cNvCxnSpPr>
            <p:nvPr/>
          </p:nvCxnSpPr>
          <p:spPr>
            <a:xfrm flipH="1">
              <a:off x="287454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0" name="Straight Connector 190">
              <a:extLst>
                <a:ext uri="{FF2B5EF4-FFF2-40B4-BE49-F238E27FC236}">
                  <a16:creationId xmlns:a16="http://schemas.microsoft.com/office/drawing/2014/main" id="{9BD8C99C-662F-D33B-E811-C31C4ED2DEE2}"/>
                </a:ext>
              </a:extLst>
            </p:cNvPr>
            <p:cNvCxnSpPr>
              <a:cxnSpLocks/>
            </p:cNvCxnSpPr>
            <p:nvPr/>
          </p:nvCxnSpPr>
          <p:spPr>
            <a:xfrm flipH="1">
              <a:off x="296709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1" name="Straight Connector 191">
              <a:extLst>
                <a:ext uri="{FF2B5EF4-FFF2-40B4-BE49-F238E27FC236}">
                  <a16:creationId xmlns:a16="http://schemas.microsoft.com/office/drawing/2014/main" id="{C04893A7-36EF-D580-CAC5-0E54E24230F2}"/>
                </a:ext>
              </a:extLst>
            </p:cNvPr>
            <p:cNvCxnSpPr>
              <a:cxnSpLocks/>
            </p:cNvCxnSpPr>
            <p:nvPr/>
          </p:nvCxnSpPr>
          <p:spPr>
            <a:xfrm flipH="1">
              <a:off x="292081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2" name="Straight Connector 192">
              <a:extLst>
                <a:ext uri="{FF2B5EF4-FFF2-40B4-BE49-F238E27FC236}">
                  <a16:creationId xmlns:a16="http://schemas.microsoft.com/office/drawing/2014/main" id="{187AC644-C446-F5A1-D957-8632593B56A2}"/>
                </a:ext>
              </a:extLst>
            </p:cNvPr>
            <p:cNvCxnSpPr>
              <a:cxnSpLocks/>
            </p:cNvCxnSpPr>
            <p:nvPr/>
          </p:nvCxnSpPr>
          <p:spPr>
            <a:xfrm flipH="1">
              <a:off x="301337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3" name="Straight Connector 193">
              <a:extLst>
                <a:ext uri="{FF2B5EF4-FFF2-40B4-BE49-F238E27FC236}">
                  <a16:creationId xmlns:a16="http://schemas.microsoft.com/office/drawing/2014/main" id="{3675214E-8D44-7A76-3140-3A84E8D0E141}"/>
                </a:ext>
              </a:extLst>
            </p:cNvPr>
            <p:cNvCxnSpPr>
              <a:cxnSpLocks/>
            </p:cNvCxnSpPr>
            <p:nvPr/>
          </p:nvCxnSpPr>
          <p:spPr>
            <a:xfrm flipH="1">
              <a:off x="305965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4" name="Straight Connector 194">
              <a:extLst>
                <a:ext uri="{FF2B5EF4-FFF2-40B4-BE49-F238E27FC236}">
                  <a16:creationId xmlns:a16="http://schemas.microsoft.com/office/drawing/2014/main" id="{3A3B2755-8D6E-F4E0-4EB8-A3A91EE69FC8}"/>
                </a:ext>
              </a:extLst>
            </p:cNvPr>
            <p:cNvCxnSpPr>
              <a:cxnSpLocks/>
            </p:cNvCxnSpPr>
            <p:nvPr/>
          </p:nvCxnSpPr>
          <p:spPr>
            <a:xfrm flipH="1">
              <a:off x="310593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5" name="Straight Connector 195">
              <a:extLst>
                <a:ext uri="{FF2B5EF4-FFF2-40B4-BE49-F238E27FC236}">
                  <a16:creationId xmlns:a16="http://schemas.microsoft.com/office/drawing/2014/main" id="{FE87E98B-A535-A78E-C938-00E5E0AD8A75}"/>
                </a:ext>
              </a:extLst>
            </p:cNvPr>
            <p:cNvCxnSpPr>
              <a:cxnSpLocks/>
            </p:cNvCxnSpPr>
            <p:nvPr/>
          </p:nvCxnSpPr>
          <p:spPr>
            <a:xfrm flipH="1">
              <a:off x="319849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6" name="Straight Connector 196">
              <a:extLst>
                <a:ext uri="{FF2B5EF4-FFF2-40B4-BE49-F238E27FC236}">
                  <a16:creationId xmlns:a16="http://schemas.microsoft.com/office/drawing/2014/main" id="{E58056D5-825A-8E5E-457F-E88B585F37DC}"/>
                </a:ext>
              </a:extLst>
            </p:cNvPr>
            <p:cNvCxnSpPr>
              <a:cxnSpLocks/>
            </p:cNvCxnSpPr>
            <p:nvPr/>
          </p:nvCxnSpPr>
          <p:spPr>
            <a:xfrm flipH="1">
              <a:off x="315221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7" name="Straight Connector 197">
              <a:extLst>
                <a:ext uri="{FF2B5EF4-FFF2-40B4-BE49-F238E27FC236}">
                  <a16:creationId xmlns:a16="http://schemas.microsoft.com/office/drawing/2014/main" id="{D62A136A-8850-5998-7736-E62AB232C040}"/>
                </a:ext>
              </a:extLst>
            </p:cNvPr>
            <p:cNvCxnSpPr>
              <a:cxnSpLocks/>
            </p:cNvCxnSpPr>
            <p:nvPr/>
          </p:nvCxnSpPr>
          <p:spPr>
            <a:xfrm flipH="1">
              <a:off x="324477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8" name="Straight Connector 198">
              <a:extLst>
                <a:ext uri="{FF2B5EF4-FFF2-40B4-BE49-F238E27FC236}">
                  <a16:creationId xmlns:a16="http://schemas.microsoft.com/office/drawing/2014/main" id="{61F1CF96-51B5-17DC-80AF-74F703C877AD}"/>
                </a:ext>
              </a:extLst>
            </p:cNvPr>
            <p:cNvCxnSpPr>
              <a:cxnSpLocks/>
            </p:cNvCxnSpPr>
            <p:nvPr/>
          </p:nvCxnSpPr>
          <p:spPr>
            <a:xfrm flipH="1">
              <a:off x="3291051"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59" name="Straight Connector 199">
              <a:extLst>
                <a:ext uri="{FF2B5EF4-FFF2-40B4-BE49-F238E27FC236}">
                  <a16:creationId xmlns:a16="http://schemas.microsoft.com/office/drawing/2014/main" id="{AAA988F8-93C4-1B8C-A118-086922B709A5}"/>
                </a:ext>
              </a:extLst>
            </p:cNvPr>
            <p:cNvCxnSpPr>
              <a:cxnSpLocks/>
            </p:cNvCxnSpPr>
            <p:nvPr/>
          </p:nvCxnSpPr>
          <p:spPr>
            <a:xfrm flipH="1">
              <a:off x="3337330"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0" name="Straight Connector 200">
              <a:extLst>
                <a:ext uri="{FF2B5EF4-FFF2-40B4-BE49-F238E27FC236}">
                  <a16:creationId xmlns:a16="http://schemas.microsoft.com/office/drawing/2014/main" id="{9B4C8417-D56D-E126-FE1A-524CF120CC1F}"/>
                </a:ext>
              </a:extLst>
            </p:cNvPr>
            <p:cNvCxnSpPr>
              <a:cxnSpLocks/>
            </p:cNvCxnSpPr>
            <p:nvPr/>
          </p:nvCxnSpPr>
          <p:spPr>
            <a:xfrm flipH="1">
              <a:off x="3429888"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1" name="Straight Connector 201">
              <a:extLst>
                <a:ext uri="{FF2B5EF4-FFF2-40B4-BE49-F238E27FC236}">
                  <a16:creationId xmlns:a16="http://schemas.microsoft.com/office/drawing/2014/main" id="{54D5EB0D-714F-6C21-5028-80A47C8DEB0A}"/>
                </a:ext>
              </a:extLst>
            </p:cNvPr>
            <p:cNvCxnSpPr>
              <a:cxnSpLocks/>
            </p:cNvCxnSpPr>
            <p:nvPr/>
          </p:nvCxnSpPr>
          <p:spPr>
            <a:xfrm flipH="1">
              <a:off x="338360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2" name="Straight Connector 202">
              <a:extLst>
                <a:ext uri="{FF2B5EF4-FFF2-40B4-BE49-F238E27FC236}">
                  <a16:creationId xmlns:a16="http://schemas.microsoft.com/office/drawing/2014/main" id="{D72A3A2B-B156-1AF3-07F8-774283B890EB}"/>
                </a:ext>
              </a:extLst>
            </p:cNvPr>
            <p:cNvCxnSpPr>
              <a:cxnSpLocks/>
            </p:cNvCxnSpPr>
            <p:nvPr/>
          </p:nvCxnSpPr>
          <p:spPr>
            <a:xfrm flipH="1">
              <a:off x="3476167"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3" name="Straight Connector 203">
              <a:extLst>
                <a:ext uri="{FF2B5EF4-FFF2-40B4-BE49-F238E27FC236}">
                  <a16:creationId xmlns:a16="http://schemas.microsoft.com/office/drawing/2014/main" id="{A5062929-7A49-1E42-14CB-E57DE43EE16A}"/>
                </a:ext>
              </a:extLst>
            </p:cNvPr>
            <p:cNvCxnSpPr>
              <a:cxnSpLocks/>
            </p:cNvCxnSpPr>
            <p:nvPr/>
          </p:nvCxnSpPr>
          <p:spPr>
            <a:xfrm flipH="1">
              <a:off x="3522446"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4" name="Straight Connector 204">
              <a:extLst>
                <a:ext uri="{FF2B5EF4-FFF2-40B4-BE49-F238E27FC236}">
                  <a16:creationId xmlns:a16="http://schemas.microsoft.com/office/drawing/2014/main" id="{EB11CE1C-2830-BD72-CD93-2F4E9340CF45}"/>
                </a:ext>
              </a:extLst>
            </p:cNvPr>
            <p:cNvCxnSpPr>
              <a:cxnSpLocks/>
            </p:cNvCxnSpPr>
            <p:nvPr/>
          </p:nvCxnSpPr>
          <p:spPr>
            <a:xfrm flipH="1">
              <a:off x="3568725"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5" name="Straight Connector 205">
              <a:extLst>
                <a:ext uri="{FF2B5EF4-FFF2-40B4-BE49-F238E27FC236}">
                  <a16:creationId xmlns:a16="http://schemas.microsoft.com/office/drawing/2014/main" id="{0446B37A-EED7-41D2-9AA2-337D1400D636}"/>
                </a:ext>
              </a:extLst>
            </p:cNvPr>
            <p:cNvCxnSpPr>
              <a:cxnSpLocks/>
            </p:cNvCxnSpPr>
            <p:nvPr/>
          </p:nvCxnSpPr>
          <p:spPr>
            <a:xfrm flipH="1">
              <a:off x="3661283"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6" name="Straight Connector 206">
              <a:extLst>
                <a:ext uri="{FF2B5EF4-FFF2-40B4-BE49-F238E27FC236}">
                  <a16:creationId xmlns:a16="http://schemas.microsoft.com/office/drawing/2014/main" id="{2194AE89-7767-D2D8-4F06-F100E0A897D0}"/>
                </a:ext>
              </a:extLst>
            </p:cNvPr>
            <p:cNvCxnSpPr>
              <a:cxnSpLocks/>
            </p:cNvCxnSpPr>
            <p:nvPr/>
          </p:nvCxnSpPr>
          <p:spPr>
            <a:xfrm flipH="1">
              <a:off x="3615004"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7" name="Straight Connector 207">
              <a:extLst>
                <a:ext uri="{FF2B5EF4-FFF2-40B4-BE49-F238E27FC236}">
                  <a16:creationId xmlns:a16="http://schemas.microsoft.com/office/drawing/2014/main" id="{B77174AB-375D-3B96-3DE2-3F50612ECE37}"/>
                </a:ext>
              </a:extLst>
            </p:cNvPr>
            <p:cNvCxnSpPr>
              <a:cxnSpLocks/>
            </p:cNvCxnSpPr>
            <p:nvPr/>
          </p:nvCxnSpPr>
          <p:spPr>
            <a:xfrm flipH="1">
              <a:off x="3707562"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cxnSp>
          <p:nvCxnSpPr>
            <p:cNvPr id="468" name="Straight Connector 208">
              <a:extLst>
                <a:ext uri="{FF2B5EF4-FFF2-40B4-BE49-F238E27FC236}">
                  <a16:creationId xmlns:a16="http://schemas.microsoft.com/office/drawing/2014/main" id="{2BFBCA8D-AE7D-E7CA-816F-4EB9E50BA765}"/>
                </a:ext>
              </a:extLst>
            </p:cNvPr>
            <p:cNvCxnSpPr>
              <a:cxnSpLocks/>
            </p:cNvCxnSpPr>
            <p:nvPr/>
          </p:nvCxnSpPr>
          <p:spPr>
            <a:xfrm flipH="1">
              <a:off x="3753819" y="5718833"/>
              <a:ext cx="184360" cy="510215"/>
            </a:xfrm>
            <a:prstGeom prst="line">
              <a:avLst/>
            </a:prstGeom>
            <a:ln w="9525">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522" name="Group 325">
            <a:extLst>
              <a:ext uri="{FF2B5EF4-FFF2-40B4-BE49-F238E27FC236}">
                <a16:creationId xmlns:a16="http://schemas.microsoft.com/office/drawing/2014/main" id="{2304AAD3-FC94-ADE9-56EE-D400C727B105}"/>
              </a:ext>
            </a:extLst>
          </p:cNvPr>
          <p:cNvGrpSpPr/>
          <p:nvPr/>
        </p:nvGrpSpPr>
        <p:grpSpPr>
          <a:xfrm>
            <a:off x="12249305" y="4378463"/>
            <a:ext cx="2261584" cy="979875"/>
            <a:chOff x="8904577" y="4378463"/>
            <a:chExt cx="2261584" cy="979875"/>
          </a:xfrm>
        </p:grpSpPr>
        <p:cxnSp>
          <p:nvCxnSpPr>
            <p:cNvPr id="523" name="Straight Connector 270">
              <a:extLst>
                <a:ext uri="{FF2B5EF4-FFF2-40B4-BE49-F238E27FC236}">
                  <a16:creationId xmlns:a16="http://schemas.microsoft.com/office/drawing/2014/main" id="{26EBCFAC-D22F-2161-AA26-1D31E43C1F78}"/>
                </a:ext>
              </a:extLst>
            </p:cNvPr>
            <p:cNvCxnSpPr>
              <a:cxnSpLocks/>
            </p:cNvCxnSpPr>
            <p:nvPr/>
          </p:nvCxnSpPr>
          <p:spPr>
            <a:xfrm flipH="1">
              <a:off x="890457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4" name="Straight Connector 271">
              <a:extLst>
                <a:ext uri="{FF2B5EF4-FFF2-40B4-BE49-F238E27FC236}">
                  <a16:creationId xmlns:a16="http://schemas.microsoft.com/office/drawing/2014/main" id="{36E63BF3-6E40-9908-29D2-E06F471F2191}"/>
                </a:ext>
              </a:extLst>
            </p:cNvPr>
            <p:cNvCxnSpPr>
              <a:cxnSpLocks/>
            </p:cNvCxnSpPr>
            <p:nvPr/>
          </p:nvCxnSpPr>
          <p:spPr>
            <a:xfrm flipH="1">
              <a:off x="894198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5" name="Straight Connector 272">
              <a:extLst>
                <a:ext uri="{FF2B5EF4-FFF2-40B4-BE49-F238E27FC236}">
                  <a16:creationId xmlns:a16="http://schemas.microsoft.com/office/drawing/2014/main" id="{88A1FE01-145C-3411-A3E5-FF2DBF81B54C}"/>
                </a:ext>
              </a:extLst>
            </p:cNvPr>
            <p:cNvCxnSpPr>
              <a:cxnSpLocks/>
            </p:cNvCxnSpPr>
            <p:nvPr/>
          </p:nvCxnSpPr>
          <p:spPr>
            <a:xfrm flipH="1">
              <a:off x="897939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6" name="Straight Connector 273">
              <a:extLst>
                <a:ext uri="{FF2B5EF4-FFF2-40B4-BE49-F238E27FC236}">
                  <a16:creationId xmlns:a16="http://schemas.microsoft.com/office/drawing/2014/main" id="{79DC6347-A25F-9365-C901-D0197592AD55}"/>
                </a:ext>
              </a:extLst>
            </p:cNvPr>
            <p:cNvCxnSpPr>
              <a:cxnSpLocks/>
            </p:cNvCxnSpPr>
            <p:nvPr/>
          </p:nvCxnSpPr>
          <p:spPr>
            <a:xfrm flipH="1">
              <a:off x="901679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7" name="Straight Connector 274">
              <a:extLst>
                <a:ext uri="{FF2B5EF4-FFF2-40B4-BE49-F238E27FC236}">
                  <a16:creationId xmlns:a16="http://schemas.microsoft.com/office/drawing/2014/main" id="{D3DFE34A-F8B5-91B4-B171-5640CE20FB11}"/>
                </a:ext>
              </a:extLst>
            </p:cNvPr>
            <p:cNvCxnSpPr>
              <a:cxnSpLocks/>
            </p:cNvCxnSpPr>
            <p:nvPr/>
          </p:nvCxnSpPr>
          <p:spPr>
            <a:xfrm flipH="1">
              <a:off x="905420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8" name="Straight Connector 275">
              <a:extLst>
                <a:ext uri="{FF2B5EF4-FFF2-40B4-BE49-F238E27FC236}">
                  <a16:creationId xmlns:a16="http://schemas.microsoft.com/office/drawing/2014/main" id="{914E5A8B-7C66-F038-10B7-0A07A3E0420E}"/>
                </a:ext>
              </a:extLst>
            </p:cNvPr>
            <p:cNvCxnSpPr>
              <a:cxnSpLocks/>
            </p:cNvCxnSpPr>
            <p:nvPr/>
          </p:nvCxnSpPr>
          <p:spPr>
            <a:xfrm flipH="1">
              <a:off x="909161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29" name="Straight Connector 276">
              <a:extLst>
                <a:ext uri="{FF2B5EF4-FFF2-40B4-BE49-F238E27FC236}">
                  <a16:creationId xmlns:a16="http://schemas.microsoft.com/office/drawing/2014/main" id="{9AF1B46A-455E-4767-D028-E0929BFB5C92}"/>
                </a:ext>
              </a:extLst>
            </p:cNvPr>
            <p:cNvCxnSpPr>
              <a:cxnSpLocks/>
            </p:cNvCxnSpPr>
            <p:nvPr/>
          </p:nvCxnSpPr>
          <p:spPr>
            <a:xfrm flipH="1">
              <a:off x="912901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0" name="Straight Connector 277">
              <a:extLst>
                <a:ext uri="{FF2B5EF4-FFF2-40B4-BE49-F238E27FC236}">
                  <a16:creationId xmlns:a16="http://schemas.microsoft.com/office/drawing/2014/main" id="{7A506D5D-E3A2-8EA2-097A-81B838F75906}"/>
                </a:ext>
              </a:extLst>
            </p:cNvPr>
            <p:cNvCxnSpPr>
              <a:cxnSpLocks/>
            </p:cNvCxnSpPr>
            <p:nvPr/>
          </p:nvCxnSpPr>
          <p:spPr>
            <a:xfrm flipH="1">
              <a:off x="916642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1" name="Straight Connector 278">
              <a:extLst>
                <a:ext uri="{FF2B5EF4-FFF2-40B4-BE49-F238E27FC236}">
                  <a16:creationId xmlns:a16="http://schemas.microsoft.com/office/drawing/2014/main" id="{7ECC439A-ADF3-2A24-3562-F1FA85E365B0}"/>
                </a:ext>
              </a:extLst>
            </p:cNvPr>
            <p:cNvCxnSpPr>
              <a:cxnSpLocks/>
            </p:cNvCxnSpPr>
            <p:nvPr/>
          </p:nvCxnSpPr>
          <p:spPr>
            <a:xfrm flipH="1">
              <a:off x="920383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2" name="Straight Connector 279">
              <a:extLst>
                <a:ext uri="{FF2B5EF4-FFF2-40B4-BE49-F238E27FC236}">
                  <a16:creationId xmlns:a16="http://schemas.microsoft.com/office/drawing/2014/main" id="{301C4586-35B3-9BD0-D256-D2C72654AF58}"/>
                </a:ext>
              </a:extLst>
            </p:cNvPr>
            <p:cNvCxnSpPr>
              <a:cxnSpLocks/>
            </p:cNvCxnSpPr>
            <p:nvPr/>
          </p:nvCxnSpPr>
          <p:spPr>
            <a:xfrm flipH="1">
              <a:off x="924124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3" name="Straight Connector 280">
              <a:extLst>
                <a:ext uri="{FF2B5EF4-FFF2-40B4-BE49-F238E27FC236}">
                  <a16:creationId xmlns:a16="http://schemas.microsoft.com/office/drawing/2014/main" id="{A36D7974-A305-B1F9-D882-34031B38F110}"/>
                </a:ext>
              </a:extLst>
            </p:cNvPr>
            <p:cNvCxnSpPr>
              <a:cxnSpLocks/>
            </p:cNvCxnSpPr>
            <p:nvPr/>
          </p:nvCxnSpPr>
          <p:spPr>
            <a:xfrm flipH="1">
              <a:off x="927864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4" name="Straight Connector 281">
              <a:extLst>
                <a:ext uri="{FF2B5EF4-FFF2-40B4-BE49-F238E27FC236}">
                  <a16:creationId xmlns:a16="http://schemas.microsoft.com/office/drawing/2014/main" id="{2B07E46E-9C3D-84EC-4AE0-E5C7FEA22D05}"/>
                </a:ext>
              </a:extLst>
            </p:cNvPr>
            <p:cNvCxnSpPr>
              <a:cxnSpLocks/>
            </p:cNvCxnSpPr>
            <p:nvPr/>
          </p:nvCxnSpPr>
          <p:spPr>
            <a:xfrm flipH="1">
              <a:off x="931605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5" name="Straight Connector 282">
              <a:extLst>
                <a:ext uri="{FF2B5EF4-FFF2-40B4-BE49-F238E27FC236}">
                  <a16:creationId xmlns:a16="http://schemas.microsoft.com/office/drawing/2014/main" id="{AC399915-3CED-E026-F868-E85181E45501}"/>
                </a:ext>
              </a:extLst>
            </p:cNvPr>
            <p:cNvCxnSpPr>
              <a:cxnSpLocks/>
            </p:cNvCxnSpPr>
            <p:nvPr/>
          </p:nvCxnSpPr>
          <p:spPr>
            <a:xfrm flipH="1">
              <a:off x="935346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6" name="Straight Connector 283">
              <a:extLst>
                <a:ext uri="{FF2B5EF4-FFF2-40B4-BE49-F238E27FC236}">
                  <a16:creationId xmlns:a16="http://schemas.microsoft.com/office/drawing/2014/main" id="{942ACD94-7BA1-68C5-9A09-72473124B5FC}"/>
                </a:ext>
              </a:extLst>
            </p:cNvPr>
            <p:cNvCxnSpPr>
              <a:cxnSpLocks/>
            </p:cNvCxnSpPr>
            <p:nvPr/>
          </p:nvCxnSpPr>
          <p:spPr>
            <a:xfrm flipH="1">
              <a:off x="939086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7" name="Straight Connector 284">
              <a:extLst>
                <a:ext uri="{FF2B5EF4-FFF2-40B4-BE49-F238E27FC236}">
                  <a16:creationId xmlns:a16="http://schemas.microsoft.com/office/drawing/2014/main" id="{248F7FCF-9BE8-91B9-32D1-2E082CB438B1}"/>
                </a:ext>
              </a:extLst>
            </p:cNvPr>
            <p:cNvCxnSpPr>
              <a:cxnSpLocks/>
            </p:cNvCxnSpPr>
            <p:nvPr/>
          </p:nvCxnSpPr>
          <p:spPr>
            <a:xfrm flipH="1">
              <a:off x="942827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8" name="Straight Connector 285">
              <a:extLst>
                <a:ext uri="{FF2B5EF4-FFF2-40B4-BE49-F238E27FC236}">
                  <a16:creationId xmlns:a16="http://schemas.microsoft.com/office/drawing/2014/main" id="{64D93056-49DA-7DCB-A548-78A5E551F4F6}"/>
                </a:ext>
              </a:extLst>
            </p:cNvPr>
            <p:cNvCxnSpPr>
              <a:cxnSpLocks/>
            </p:cNvCxnSpPr>
            <p:nvPr/>
          </p:nvCxnSpPr>
          <p:spPr>
            <a:xfrm flipH="1">
              <a:off x="946568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39" name="Straight Connector 286">
              <a:extLst>
                <a:ext uri="{FF2B5EF4-FFF2-40B4-BE49-F238E27FC236}">
                  <a16:creationId xmlns:a16="http://schemas.microsoft.com/office/drawing/2014/main" id="{1BCBB88D-5C43-325A-2A68-061FEA9DB28B}"/>
                </a:ext>
              </a:extLst>
            </p:cNvPr>
            <p:cNvCxnSpPr>
              <a:cxnSpLocks/>
            </p:cNvCxnSpPr>
            <p:nvPr/>
          </p:nvCxnSpPr>
          <p:spPr>
            <a:xfrm flipH="1">
              <a:off x="950308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0" name="Straight Connector 287">
              <a:extLst>
                <a:ext uri="{FF2B5EF4-FFF2-40B4-BE49-F238E27FC236}">
                  <a16:creationId xmlns:a16="http://schemas.microsoft.com/office/drawing/2014/main" id="{7A7326E7-86CD-D836-D48A-74265D02C768}"/>
                </a:ext>
              </a:extLst>
            </p:cNvPr>
            <p:cNvCxnSpPr>
              <a:cxnSpLocks/>
            </p:cNvCxnSpPr>
            <p:nvPr/>
          </p:nvCxnSpPr>
          <p:spPr>
            <a:xfrm flipH="1">
              <a:off x="954049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1" name="Straight Connector 288">
              <a:extLst>
                <a:ext uri="{FF2B5EF4-FFF2-40B4-BE49-F238E27FC236}">
                  <a16:creationId xmlns:a16="http://schemas.microsoft.com/office/drawing/2014/main" id="{502A24CE-9C9C-6F24-AFEB-03542EA2BE2A}"/>
                </a:ext>
              </a:extLst>
            </p:cNvPr>
            <p:cNvCxnSpPr>
              <a:cxnSpLocks/>
            </p:cNvCxnSpPr>
            <p:nvPr/>
          </p:nvCxnSpPr>
          <p:spPr>
            <a:xfrm flipH="1">
              <a:off x="957790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2" name="Straight Connector 289">
              <a:extLst>
                <a:ext uri="{FF2B5EF4-FFF2-40B4-BE49-F238E27FC236}">
                  <a16:creationId xmlns:a16="http://schemas.microsoft.com/office/drawing/2014/main" id="{F84671D1-865C-920A-21D1-3889C1A9E4E1}"/>
                </a:ext>
              </a:extLst>
            </p:cNvPr>
            <p:cNvCxnSpPr>
              <a:cxnSpLocks/>
            </p:cNvCxnSpPr>
            <p:nvPr/>
          </p:nvCxnSpPr>
          <p:spPr>
            <a:xfrm flipH="1">
              <a:off x="961531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3" name="Straight Connector 290">
              <a:extLst>
                <a:ext uri="{FF2B5EF4-FFF2-40B4-BE49-F238E27FC236}">
                  <a16:creationId xmlns:a16="http://schemas.microsoft.com/office/drawing/2014/main" id="{959396F5-1AAE-8FFE-9A2F-055E29C4364F}"/>
                </a:ext>
              </a:extLst>
            </p:cNvPr>
            <p:cNvCxnSpPr>
              <a:cxnSpLocks/>
            </p:cNvCxnSpPr>
            <p:nvPr/>
          </p:nvCxnSpPr>
          <p:spPr>
            <a:xfrm flipH="1">
              <a:off x="965271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4" name="Straight Connector 291">
              <a:extLst>
                <a:ext uri="{FF2B5EF4-FFF2-40B4-BE49-F238E27FC236}">
                  <a16:creationId xmlns:a16="http://schemas.microsoft.com/office/drawing/2014/main" id="{25EC39BA-DFAF-F0AA-D512-B9F261ADC57A}"/>
                </a:ext>
              </a:extLst>
            </p:cNvPr>
            <p:cNvCxnSpPr>
              <a:cxnSpLocks/>
            </p:cNvCxnSpPr>
            <p:nvPr/>
          </p:nvCxnSpPr>
          <p:spPr>
            <a:xfrm flipH="1">
              <a:off x="969012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5" name="Straight Connector 292">
              <a:extLst>
                <a:ext uri="{FF2B5EF4-FFF2-40B4-BE49-F238E27FC236}">
                  <a16:creationId xmlns:a16="http://schemas.microsoft.com/office/drawing/2014/main" id="{62014D45-6946-2339-7C2E-1A9A9F37D05D}"/>
                </a:ext>
              </a:extLst>
            </p:cNvPr>
            <p:cNvCxnSpPr>
              <a:cxnSpLocks/>
            </p:cNvCxnSpPr>
            <p:nvPr/>
          </p:nvCxnSpPr>
          <p:spPr>
            <a:xfrm flipH="1">
              <a:off x="972753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6" name="Straight Connector 293">
              <a:extLst>
                <a:ext uri="{FF2B5EF4-FFF2-40B4-BE49-F238E27FC236}">
                  <a16:creationId xmlns:a16="http://schemas.microsoft.com/office/drawing/2014/main" id="{61113FA5-2A10-98B6-AB8A-A07730E877CE}"/>
                </a:ext>
              </a:extLst>
            </p:cNvPr>
            <p:cNvCxnSpPr>
              <a:cxnSpLocks/>
            </p:cNvCxnSpPr>
            <p:nvPr/>
          </p:nvCxnSpPr>
          <p:spPr>
            <a:xfrm flipH="1">
              <a:off x="976493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7" name="Straight Connector 294">
              <a:extLst>
                <a:ext uri="{FF2B5EF4-FFF2-40B4-BE49-F238E27FC236}">
                  <a16:creationId xmlns:a16="http://schemas.microsoft.com/office/drawing/2014/main" id="{3162AA82-4AD1-AF85-3CCE-8805B1D93CEE}"/>
                </a:ext>
              </a:extLst>
            </p:cNvPr>
            <p:cNvCxnSpPr>
              <a:cxnSpLocks/>
            </p:cNvCxnSpPr>
            <p:nvPr/>
          </p:nvCxnSpPr>
          <p:spPr>
            <a:xfrm flipH="1">
              <a:off x="980234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8" name="Straight Connector 295">
              <a:extLst>
                <a:ext uri="{FF2B5EF4-FFF2-40B4-BE49-F238E27FC236}">
                  <a16:creationId xmlns:a16="http://schemas.microsoft.com/office/drawing/2014/main" id="{FC96C3D3-8A24-502A-088A-B50A58A40627}"/>
                </a:ext>
              </a:extLst>
            </p:cNvPr>
            <p:cNvCxnSpPr>
              <a:cxnSpLocks/>
            </p:cNvCxnSpPr>
            <p:nvPr/>
          </p:nvCxnSpPr>
          <p:spPr>
            <a:xfrm flipH="1">
              <a:off x="983975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49" name="Straight Connector 296">
              <a:extLst>
                <a:ext uri="{FF2B5EF4-FFF2-40B4-BE49-F238E27FC236}">
                  <a16:creationId xmlns:a16="http://schemas.microsoft.com/office/drawing/2014/main" id="{DF4D0F44-00E6-A3F8-53B6-4A94CD971127}"/>
                </a:ext>
              </a:extLst>
            </p:cNvPr>
            <p:cNvCxnSpPr>
              <a:cxnSpLocks/>
            </p:cNvCxnSpPr>
            <p:nvPr/>
          </p:nvCxnSpPr>
          <p:spPr>
            <a:xfrm flipH="1">
              <a:off x="987715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0" name="Straight Connector 297">
              <a:extLst>
                <a:ext uri="{FF2B5EF4-FFF2-40B4-BE49-F238E27FC236}">
                  <a16:creationId xmlns:a16="http://schemas.microsoft.com/office/drawing/2014/main" id="{1E9BD974-1964-7571-6F51-FEDFA8B31833}"/>
                </a:ext>
              </a:extLst>
            </p:cNvPr>
            <p:cNvCxnSpPr>
              <a:cxnSpLocks/>
            </p:cNvCxnSpPr>
            <p:nvPr/>
          </p:nvCxnSpPr>
          <p:spPr>
            <a:xfrm flipH="1">
              <a:off x="991456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1" name="Straight Connector 298">
              <a:extLst>
                <a:ext uri="{FF2B5EF4-FFF2-40B4-BE49-F238E27FC236}">
                  <a16:creationId xmlns:a16="http://schemas.microsoft.com/office/drawing/2014/main" id="{16C12597-0565-72CB-1FB1-C9CF0E5B5F33}"/>
                </a:ext>
              </a:extLst>
            </p:cNvPr>
            <p:cNvCxnSpPr>
              <a:cxnSpLocks/>
            </p:cNvCxnSpPr>
            <p:nvPr/>
          </p:nvCxnSpPr>
          <p:spPr>
            <a:xfrm flipH="1">
              <a:off x="995197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2" name="Straight Connector 299">
              <a:extLst>
                <a:ext uri="{FF2B5EF4-FFF2-40B4-BE49-F238E27FC236}">
                  <a16:creationId xmlns:a16="http://schemas.microsoft.com/office/drawing/2014/main" id="{EBC7216B-0B7C-6D91-C50D-E5A874430D03}"/>
                </a:ext>
              </a:extLst>
            </p:cNvPr>
            <p:cNvCxnSpPr>
              <a:cxnSpLocks/>
            </p:cNvCxnSpPr>
            <p:nvPr/>
          </p:nvCxnSpPr>
          <p:spPr>
            <a:xfrm flipH="1">
              <a:off x="998938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3" name="Straight Connector 300">
              <a:extLst>
                <a:ext uri="{FF2B5EF4-FFF2-40B4-BE49-F238E27FC236}">
                  <a16:creationId xmlns:a16="http://schemas.microsoft.com/office/drawing/2014/main" id="{397EA1B4-ED41-66D6-8739-8D26267E26D7}"/>
                </a:ext>
              </a:extLst>
            </p:cNvPr>
            <p:cNvCxnSpPr>
              <a:cxnSpLocks/>
            </p:cNvCxnSpPr>
            <p:nvPr/>
          </p:nvCxnSpPr>
          <p:spPr>
            <a:xfrm flipH="1">
              <a:off x="1002678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4" name="Straight Connector 301">
              <a:extLst>
                <a:ext uri="{FF2B5EF4-FFF2-40B4-BE49-F238E27FC236}">
                  <a16:creationId xmlns:a16="http://schemas.microsoft.com/office/drawing/2014/main" id="{33086F21-C6BF-E915-032F-2B1D061F8D56}"/>
                </a:ext>
              </a:extLst>
            </p:cNvPr>
            <p:cNvCxnSpPr>
              <a:cxnSpLocks/>
            </p:cNvCxnSpPr>
            <p:nvPr/>
          </p:nvCxnSpPr>
          <p:spPr>
            <a:xfrm flipH="1">
              <a:off x="1006419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5" name="Straight Connector 302">
              <a:extLst>
                <a:ext uri="{FF2B5EF4-FFF2-40B4-BE49-F238E27FC236}">
                  <a16:creationId xmlns:a16="http://schemas.microsoft.com/office/drawing/2014/main" id="{90846789-65D0-49F9-B245-6EE9499CF888}"/>
                </a:ext>
              </a:extLst>
            </p:cNvPr>
            <p:cNvCxnSpPr>
              <a:cxnSpLocks/>
            </p:cNvCxnSpPr>
            <p:nvPr/>
          </p:nvCxnSpPr>
          <p:spPr>
            <a:xfrm flipH="1">
              <a:off x="1010160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6" name="Straight Connector 303">
              <a:extLst>
                <a:ext uri="{FF2B5EF4-FFF2-40B4-BE49-F238E27FC236}">
                  <a16:creationId xmlns:a16="http://schemas.microsoft.com/office/drawing/2014/main" id="{EE290883-3F52-29D4-8F0D-AE25E696B1F9}"/>
                </a:ext>
              </a:extLst>
            </p:cNvPr>
            <p:cNvCxnSpPr>
              <a:cxnSpLocks/>
            </p:cNvCxnSpPr>
            <p:nvPr/>
          </p:nvCxnSpPr>
          <p:spPr>
            <a:xfrm flipH="1">
              <a:off x="1013900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7" name="Straight Connector 304">
              <a:extLst>
                <a:ext uri="{FF2B5EF4-FFF2-40B4-BE49-F238E27FC236}">
                  <a16:creationId xmlns:a16="http://schemas.microsoft.com/office/drawing/2014/main" id="{AEC6C5DB-B5FD-7E30-DFCE-BF957C5B42F3}"/>
                </a:ext>
              </a:extLst>
            </p:cNvPr>
            <p:cNvCxnSpPr>
              <a:cxnSpLocks/>
            </p:cNvCxnSpPr>
            <p:nvPr/>
          </p:nvCxnSpPr>
          <p:spPr>
            <a:xfrm flipH="1">
              <a:off x="1017641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8" name="Straight Connector 305">
              <a:extLst>
                <a:ext uri="{FF2B5EF4-FFF2-40B4-BE49-F238E27FC236}">
                  <a16:creationId xmlns:a16="http://schemas.microsoft.com/office/drawing/2014/main" id="{080A47FE-0FC6-652F-63AD-CE5B528CCC8A}"/>
                </a:ext>
              </a:extLst>
            </p:cNvPr>
            <p:cNvCxnSpPr>
              <a:cxnSpLocks/>
            </p:cNvCxnSpPr>
            <p:nvPr/>
          </p:nvCxnSpPr>
          <p:spPr>
            <a:xfrm flipH="1">
              <a:off x="1021382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59" name="Straight Connector 306">
              <a:extLst>
                <a:ext uri="{FF2B5EF4-FFF2-40B4-BE49-F238E27FC236}">
                  <a16:creationId xmlns:a16="http://schemas.microsoft.com/office/drawing/2014/main" id="{145DEA05-062E-D81E-8FF9-2A86F46E3B2D}"/>
                </a:ext>
              </a:extLst>
            </p:cNvPr>
            <p:cNvCxnSpPr>
              <a:cxnSpLocks/>
            </p:cNvCxnSpPr>
            <p:nvPr/>
          </p:nvCxnSpPr>
          <p:spPr>
            <a:xfrm flipH="1">
              <a:off x="1025122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0" name="Straight Connector 307">
              <a:extLst>
                <a:ext uri="{FF2B5EF4-FFF2-40B4-BE49-F238E27FC236}">
                  <a16:creationId xmlns:a16="http://schemas.microsoft.com/office/drawing/2014/main" id="{D0A6AACA-9786-BFD2-A04A-AAD97B4A3279}"/>
                </a:ext>
              </a:extLst>
            </p:cNvPr>
            <p:cNvCxnSpPr>
              <a:cxnSpLocks/>
            </p:cNvCxnSpPr>
            <p:nvPr/>
          </p:nvCxnSpPr>
          <p:spPr>
            <a:xfrm flipH="1">
              <a:off x="1028863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1" name="Straight Connector 308">
              <a:extLst>
                <a:ext uri="{FF2B5EF4-FFF2-40B4-BE49-F238E27FC236}">
                  <a16:creationId xmlns:a16="http://schemas.microsoft.com/office/drawing/2014/main" id="{03047020-115C-97C0-B2AE-26F1E3605A8A}"/>
                </a:ext>
              </a:extLst>
            </p:cNvPr>
            <p:cNvCxnSpPr>
              <a:cxnSpLocks/>
            </p:cNvCxnSpPr>
            <p:nvPr/>
          </p:nvCxnSpPr>
          <p:spPr>
            <a:xfrm flipH="1">
              <a:off x="1032604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2" name="Straight Connector 309">
              <a:extLst>
                <a:ext uri="{FF2B5EF4-FFF2-40B4-BE49-F238E27FC236}">
                  <a16:creationId xmlns:a16="http://schemas.microsoft.com/office/drawing/2014/main" id="{E4732ECE-C456-79D7-4557-2F834E47E0FA}"/>
                </a:ext>
              </a:extLst>
            </p:cNvPr>
            <p:cNvCxnSpPr>
              <a:cxnSpLocks/>
            </p:cNvCxnSpPr>
            <p:nvPr/>
          </p:nvCxnSpPr>
          <p:spPr>
            <a:xfrm flipH="1">
              <a:off x="1036345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3" name="Straight Connector 310">
              <a:extLst>
                <a:ext uri="{FF2B5EF4-FFF2-40B4-BE49-F238E27FC236}">
                  <a16:creationId xmlns:a16="http://schemas.microsoft.com/office/drawing/2014/main" id="{5D6C09FF-DC65-4531-025E-CEE6B4FC4485}"/>
                </a:ext>
              </a:extLst>
            </p:cNvPr>
            <p:cNvCxnSpPr>
              <a:cxnSpLocks/>
            </p:cNvCxnSpPr>
            <p:nvPr/>
          </p:nvCxnSpPr>
          <p:spPr>
            <a:xfrm flipH="1">
              <a:off x="1040085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4" name="Straight Connector 311">
              <a:extLst>
                <a:ext uri="{FF2B5EF4-FFF2-40B4-BE49-F238E27FC236}">
                  <a16:creationId xmlns:a16="http://schemas.microsoft.com/office/drawing/2014/main" id="{C08974F7-8887-12CC-2EC7-118603FC0066}"/>
                </a:ext>
              </a:extLst>
            </p:cNvPr>
            <p:cNvCxnSpPr>
              <a:cxnSpLocks/>
            </p:cNvCxnSpPr>
            <p:nvPr/>
          </p:nvCxnSpPr>
          <p:spPr>
            <a:xfrm flipH="1">
              <a:off x="10475671"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5" name="Straight Connector 312">
              <a:extLst>
                <a:ext uri="{FF2B5EF4-FFF2-40B4-BE49-F238E27FC236}">
                  <a16:creationId xmlns:a16="http://schemas.microsoft.com/office/drawing/2014/main" id="{6BFA3E05-C3C8-B6C3-A6FE-3A29C663F49B}"/>
                </a:ext>
              </a:extLst>
            </p:cNvPr>
            <p:cNvCxnSpPr>
              <a:cxnSpLocks/>
            </p:cNvCxnSpPr>
            <p:nvPr/>
          </p:nvCxnSpPr>
          <p:spPr>
            <a:xfrm flipH="1">
              <a:off x="10550485"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6" name="Straight Connector 313">
              <a:extLst>
                <a:ext uri="{FF2B5EF4-FFF2-40B4-BE49-F238E27FC236}">
                  <a16:creationId xmlns:a16="http://schemas.microsoft.com/office/drawing/2014/main" id="{04498E6E-0D75-D3D4-C13E-6B58E39B6EC5}"/>
                </a:ext>
              </a:extLst>
            </p:cNvPr>
            <p:cNvCxnSpPr>
              <a:cxnSpLocks/>
            </p:cNvCxnSpPr>
            <p:nvPr/>
          </p:nvCxnSpPr>
          <p:spPr>
            <a:xfrm flipH="1">
              <a:off x="10625299"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7" name="Straight Connector 314">
              <a:extLst>
                <a:ext uri="{FF2B5EF4-FFF2-40B4-BE49-F238E27FC236}">
                  <a16:creationId xmlns:a16="http://schemas.microsoft.com/office/drawing/2014/main" id="{27080A5E-6BAC-85B8-FF2E-6D94240AA763}"/>
                </a:ext>
              </a:extLst>
            </p:cNvPr>
            <p:cNvCxnSpPr>
              <a:cxnSpLocks/>
            </p:cNvCxnSpPr>
            <p:nvPr/>
          </p:nvCxnSpPr>
          <p:spPr>
            <a:xfrm flipH="1">
              <a:off x="10700113"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8" name="Straight Connector 315">
              <a:extLst>
                <a:ext uri="{FF2B5EF4-FFF2-40B4-BE49-F238E27FC236}">
                  <a16:creationId xmlns:a16="http://schemas.microsoft.com/office/drawing/2014/main" id="{2247811D-CC8C-A5E2-31BF-2BC76A0C7276}"/>
                </a:ext>
              </a:extLst>
            </p:cNvPr>
            <p:cNvCxnSpPr>
              <a:cxnSpLocks/>
            </p:cNvCxnSpPr>
            <p:nvPr/>
          </p:nvCxnSpPr>
          <p:spPr>
            <a:xfrm flipH="1">
              <a:off x="10438264"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69" name="Straight Connector 316">
              <a:extLst>
                <a:ext uri="{FF2B5EF4-FFF2-40B4-BE49-F238E27FC236}">
                  <a16:creationId xmlns:a16="http://schemas.microsoft.com/office/drawing/2014/main" id="{B560ACE1-E406-348E-2A97-329AC406BF8E}"/>
                </a:ext>
              </a:extLst>
            </p:cNvPr>
            <p:cNvCxnSpPr>
              <a:cxnSpLocks/>
            </p:cNvCxnSpPr>
            <p:nvPr/>
          </p:nvCxnSpPr>
          <p:spPr>
            <a:xfrm flipH="1">
              <a:off x="1051307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0" name="Straight Connector 317">
              <a:extLst>
                <a:ext uri="{FF2B5EF4-FFF2-40B4-BE49-F238E27FC236}">
                  <a16:creationId xmlns:a16="http://schemas.microsoft.com/office/drawing/2014/main" id="{A7C553EE-891D-C9ED-E2FB-8CF57777D73B}"/>
                </a:ext>
              </a:extLst>
            </p:cNvPr>
            <p:cNvCxnSpPr>
              <a:cxnSpLocks/>
            </p:cNvCxnSpPr>
            <p:nvPr/>
          </p:nvCxnSpPr>
          <p:spPr>
            <a:xfrm flipH="1">
              <a:off x="10587892"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1" name="Straight Connector 318">
              <a:extLst>
                <a:ext uri="{FF2B5EF4-FFF2-40B4-BE49-F238E27FC236}">
                  <a16:creationId xmlns:a16="http://schemas.microsoft.com/office/drawing/2014/main" id="{D42472CD-00F1-0A25-7B53-6395980BEDD2}"/>
                </a:ext>
              </a:extLst>
            </p:cNvPr>
            <p:cNvCxnSpPr>
              <a:cxnSpLocks/>
            </p:cNvCxnSpPr>
            <p:nvPr/>
          </p:nvCxnSpPr>
          <p:spPr>
            <a:xfrm flipH="1">
              <a:off x="10662706"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2" name="Straight Connector 319">
              <a:extLst>
                <a:ext uri="{FF2B5EF4-FFF2-40B4-BE49-F238E27FC236}">
                  <a16:creationId xmlns:a16="http://schemas.microsoft.com/office/drawing/2014/main" id="{9A3BCFFE-1F51-A036-7C8D-76790CCA8FA4}"/>
                </a:ext>
              </a:extLst>
            </p:cNvPr>
            <p:cNvCxnSpPr>
              <a:cxnSpLocks/>
            </p:cNvCxnSpPr>
            <p:nvPr/>
          </p:nvCxnSpPr>
          <p:spPr>
            <a:xfrm flipH="1">
              <a:off x="10737520"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3" name="Straight Connector 320">
              <a:extLst>
                <a:ext uri="{FF2B5EF4-FFF2-40B4-BE49-F238E27FC236}">
                  <a16:creationId xmlns:a16="http://schemas.microsoft.com/office/drawing/2014/main" id="{CB6B7A63-91E3-8DE6-D40F-67A24D6C23D8}"/>
                </a:ext>
              </a:extLst>
            </p:cNvPr>
            <p:cNvCxnSpPr>
              <a:cxnSpLocks/>
            </p:cNvCxnSpPr>
            <p:nvPr/>
          </p:nvCxnSpPr>
          <p:spPr>
            <a:xfrm flipH="1">
              <a:off x="10774927"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4" name="Straight Connector 321">
              <a:extLst>
                <a:ext uri="{FF2B5EF4-FFF2-40B4-BE49-F238E27FC236}">
                  <a16:creationId xmlns:a16="http://schemas.microsoft.com/office/drawing/2014/main" id="{2F2E370E-7766-76D6-D60D-C31CE769391B}"/>
                </a:ext>
              </a:extLst>
            </p:cNvPr>
            <p:cNvCxnSpPr>
              <a:cxnSpLocks/>
            </p:cNvCxnSpPr>
            <p:nvPr/>
          </p:nvCxnSpPr>
          <p:spPr>
            <a:xfrm flipH="1">
              <a:off x="10812328" y="4378463"/>
              <a:ext cx="353833" cy="979875"/>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grpSp>
      <p:grpSp>
        <p:nvGrpSpPr>
          <p:cNvPr id="575" name="Group 363">
            <a:extLst>
              <a:ext uri="{FF2B5EF4-FFF2-40B4-BE49-F238E27FC236}">
                <a16:creationId xmlns:a16="http://schemas.microsoft.com/office/drawing/2014/main" id="{636E46FA-EC26-AAB0-36A8-A1F3F7EC49DC}"/>
              </a:ext>
            </a:extLst>
          </p:cNvPr>
          <p:cNvGrpSpPr/>
          <p:nvPr/>
        </p:nvGrpSpPr>
        <p:grpSpPr>
          <a:xfrm>
            <a:off x="3320048" y="3968952"/>
            <a:ext cx="1830816" cy="376518"/>
            <a:chOff x="5465163" y="3945419"/>
            <a:chExt cx="1830816" cy="376518"/>
          </a:xfrm>
        </p:grpSpPr>
        <p:cxnSp>
          <p:nvCxnSpPr>
            <p:cNvPr id="576" name="Straight Connector 327">
              <a:extLst>
                <a:ext uri="{FF2B5EF4-FFF2-40B4-BE49-F238E27FC236}">
                  <a16:creationId xmlns:a16="http://schemas.microsoft.com/office/drawing/2014/main" id="{64FFC8A6-EFD9-BB4A-434B-3161773236AD}"/>
                </a:ext>
              </a:extLst>
            </p:cNvPr>
            <p:cNvCxnSpPr>
              <a:cxnSpLocks/>
            </p:cNvCxnSpPr>
            <p:nvPr/>
          </p:nvCxnSpPr>
          <p:spPr>
            <a:xfrm flipH="1">
              <a:off x="7165434"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7" name="Straight Connector 328">
              <a:extLst>
                <a:ext uri="{FF2B5EF4-FFF2-40B4-BE49-F238E27FC236}">
                  <a16:creationId xmlns:a16="http://schemas.microsoft.com/office/drawing/2014/main" id="{8255EEE3-097C-28C2-02B7-E594EAB0509F}"/>
                </a:ext>
              </a:extLst>
            </p:cNvPr>
            <p:cNvCxnSpPr>
              <a:cxnSpLocks/>
            </p:cNvCxnSpPr>
            <p:nvPr/>
          </p:nvCxnSpPr>
          <p:spPr>
            <a:xfrm flipH="1">
              <a:off x="7068270"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8" name="Straight Connector 329">
              <a:extLst>
                <a:ext uri="{FF2B5EF4-FFF2-40B4-BE49-F238E27FC236}">
                  <a16:creationId xmlns:a16="http://schemas.microsoft.com/office/drawing/2014/main" id="{D22C9070-FF48-D51F-3FFC-8A6214745D3C}"/>
                </a:ext>
              </a:extLst>
            </p:cNvPr>
            <p:cNvCxnSpPr>
              <a:cxnSpLocks/>
            </p:cNvCxnSpPr>
            <p:nvPr/>
          </p:nvCxnSpPr>
          <p:spPr>
            <a:xfrm flipH="1">
              <a:off x="7116849"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79" name="Straight Connector 330">
              <a:extLst>
                <a:ext uri="{FF2B5EF4-FFF2-40B4-BE49-F238E27FC236}">
                  <a16:creationId xmlns:a16="http://schemas.microsoft.com/office/drawing/2014/main" id="{929B39E2-8BE2-CAAA-00E0-363C6C7A32C8}"/>
                </a:ext>
              </a:extLst>
            </p:cNvPr>
            <p:cNvCxnSpPr>
              <a:cxnSpLocks/>
            </p:cNvCxnSpPr>
            <p:nvPr/>
          </p:nvCxnSpPr>
          <p:spPr>
            <a:xfrm flipH="1">
              <a:off x="7019691"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0" name="Straight Connector 331">
              <a:extLst>
                <a:ext uri="{FF2B5EF4-FFF2-40B4-BE49-F238E27FC236}">
                  <a16:creationId xmlns:a16="http://schemas.microsoft.com/office/drawing/2014/main" id="{41F1668D-1A70-3C29-EB22-9F93F38C2666}"/>
                </a:ext>
              </a:extLst>
            </p:cNvPr>
            <p:cNvCxnSpPr>
              <a:cxnSpLocks/>
            </p:cNvCxnSpPr>
            <p:nvPr/>
          </p:nvCxnSpPr>
          <p:spPr>
            <a:xfrm flipH="1">
              <a:off x="6922533"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1" name="Straight Connector 332">
              <a:extLst>
                <a:ext uri="{FF2B5EF4-FFF2-40B4-BE49-F238E27FC236}">
                  <a16:creationId xmlns:a16="http://schemas.microsoft.com/office/drawing/2014/main" id="{F55BEBEE-1540-CF3D-A871-F132A7871EA8}"/>
                </a:ext>
              </a:extLst>
            </p:cNvPr>
            <p:cNvCxnSpPr>
              <a:cxnSpLocks/>
            </p:cNvCxnSpPr>
            <p:nvPr/>
          </p:nvCxnSpPr>
          <p:spPr>
            <a:xfrm flipH="1">
              <a:off x="6971112"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2" name="Straight Connector 333">
              <a:extLst>
                <a:ext uri="{FF2B5EF4-FFF2-40B4-BE49-F238E27FC236}">
                  <a16:creationId xmlns:a16="http://schemas.microsoft.com/office/drawing/2014/main" id="{6F283365-FBC1-2545-20F2-212DE3E6283D}"/>
                </a:ext>
              </a:extLst>
            </p:cNvPr>
            <p:cNvCxnSpPr>
              <a:cxnSpLocks/>
            </p:cNvCxnSpPr>
            <p:nvPr/>
          </p:nvCxnSpPr>
          <p:spPr>
            <a:xfrm flipH="1">
              <a:off x="6873954"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3" name="Straight Connector 334">
              <a:extLst>
                <a:ext uri="{FF2B5EF4-FFF2-40B4-BE49-F238E27FC236}">
                  <a16:creationId xmlns:a16="http://schemas.microsoft.com/office/drawing/2014/main" id="{F659AE44-EAB6-E987-31AC-6171CB5D4B43}"/>
                </a:ext>
              </a:extLst>
            </p:cNvPr>
            <p:cNvCxnSpPr>
              <a:cxnSpLocks/>
            </p:cNvCxnSpPr>
            <p:nvPr/>
          </p:nvCxnSpPr>
          <p:spPr>
            <a:xfrm flipH="1">
              <a:off x="6776796"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4" name="Straight Connector 335">
              <a:extLst>
                <a:ext uri="{FF2B5EF4-FFF2-40B4-BE49-F238E27FC236}">
                  <a16:creationId xmlns:a16="http://schemas.microsoft.com/office/drawing/2014/main" id="{362159A1-6F10-D0F8-BF9E-9CA37CD1F858}"/>
                </a:ext>
              </a:extLst>
            </p:cNvPr>
            <p:cNvCxnSpPr>
              <a:cxnSpLocks/>
            </p:cNvCxnSpPr>
            <p:nvPr/>
          </p:nvCxnSpPr>
          <p:spPr>
            <a:xfrm flipH="1">
              <a:off x="6825375"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5" name="Straight Connector 336">
              <a:extLst>
                <a:ext uri="{FF2B5EF4-FFF2-40B4-BE49-F238E27FC236}">
                  <a16:creationId xmlns:a16="http://schemas.microsoft.com/office/drawing/2014/main" id="{84A1E5A4-436B-ACB5-B10B-940781A07F6F}"/>
                </a:ext>
              </a:extLst>
            </p:cNvPr>
            <p:cNvCxnSpPr>
              <a:cxnSpLocks/>
            </p:cNvCxnSpPr>
            <p:nvPr/>
          </p:nvCxnSpPr>
          <p:spPr>
            <a:xfrm flipH="1">
              <a:off x="6728217"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6" name="Straight Connector 337">
              <a:extLst>
                <a:ext uri="{FF2B5EF4-FFF2-40B4-BE49-F238E27FC236}">
                  <a16:creationId xmlns:a16="http://schemas.microsoft.com/office/drawing/2014/main" id="{89B5D77A-9608-ACE9-65E5-F02D5F49C257}"/>
                </a:ext>
              </a:extLst>
            </p:cNvPr>
            <p:cNvCxnSpPr>
              <a:cxnSpLocks/>
            </p:cNvCxnSpPr>
            <p:nvPr/>
          </p:nvCxnSpPr>
          <p:spPr>
            <a:xfrm flipH="1">
              <a:off x="6631059"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7" name="Straight Connector 338">
              <a:extLst>
                <a:ext uri="{FF2B5EF4-FFF2-40B4-BE49-F238E27FC236}">
                  <a16:creationId xmlns:a16="http://schemas.microsoft.com/office/drawing/2014/main" id="{EDCB433D-1B02-A43B-C4A4-09D302A7F549}"/>
                </a:ext>
              </a:extLst>
            </p:cNvPr>
            <p:cNvCxnSpPr>
              <a:cxnSpLocks/>
            </p:cNvCxnSpPr>
            <p:nvPr/>
          </p:nvCxnSpPr>
          <p:spPr>
            <a:xfrm flipH="1">
              <a:off x="6679638"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8" name="Straight Connector 339">
              <a:extLst>
                <a:ext uri="{FF2B5EF4-FFF2-40B4-BE49-F238E27FC236}">
                  <a16:creationId xmlns:a16="http://schemas.microsoft.com/office/drawing/2014/main" id="{CC6813CA-27F9-6BC6-2410-6F979EB48733}"/>
                </a:ext>
              </a:extLst>
            </p:cNvPr>
            <p:cNvCxnSpPr>
              <a:cxnSpLocks/>
            </p:cNvCxnSpPr>
            <p:nvPr/>
          </p:nvCxnSpPr>
          <p:spPr>
            <a:xfrm flipH="1">
              <a:off x="6582480"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89" name="Straight Connector 340">
              <a:extLst>
                <a:ext uri="{FF2B5EF4-FFF2-40B4-BE49-F238E27FC236}">
                  <a16:creationId xmlns:a16="http://schemas.microsoft.com/office/drawing/2014/main" id="{512C88A8-E54B-9F82-9E07-EC43CD1999CE}"/>
                </a:ext>
              </a:extLst>
            </p:cNvPr>
            <p:cNvCxnSpPr>
              <a:cxnSpLocks/>
            </p:cNvCxnSpPr>
            <p:nvPr/>
          </p:nvCxnSpPr>
          <p:spPr>
            <a:xfrm flipH="1">
              <a:off x="6485322"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0" name="Straight Connector 341">
              <a:extLst>
                <a:ext uri="{FF2B5EF4-FFF2-40B4-BE49-F238E27FC236}">
                  <a16:creationId xmlns:a16="http://schemas.microsoft.com/office/drawing/2014/main" id="{FC096D55-8F91-D1A4-8AC1-E3F044355286}"/>
                </a:ext>
              </a:extLst>
            </p:cNvPr>
            <p:cNvCxnSpPr>
              <a:cxnSpLocks/>
            </p:cNvCxnSpPr>
            <p:nvPr/>
          </p:nvCxnSpPr>
          <p:spPr>
            <a:xfrm flipH="1">
              <a:off x="6533901"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1" name="Straight Connector 342">
              <a:extLst>
                <a:ext uri="{FF2B5EF4-FFF2-40B4-BE49-F238E27FC236}">
                  <a16:creationId xmlns:a16="http://schemas.microsoft.com/office/drawing/2014/main" id="{8AB253C9-A0F7-A7C6-32B9-A33569FB980A}"/>
                </a:ext>
              </a:extLst>
            </p:cNvPr>
            <p:cNvCxnSpPr>
              <a:cxnSpLocks/>
            </p:cNvCxnSpPr>
            <p:nvPr/>
          </p:nvCxnSpPr>
          <p:spPr>
            <a:xfrm flipH="1">
              <a:off x="6436743"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2" name="Straight Connector 343">
              <a:extLst>
                <a:ext uri="{FF2B5EF4-FFF2-40B4-BE49-F238E27FC236}">
                  <a16:creationId xmlns:a16="http://schemas.microsoft.com/office/drawing/2014/main" id="{6F372400-3364-146F-2A8A-9F1788D9A49B}"/>
                </a:ext>
              </a:extLst>
            </p:cNvPr>
            <p:cNvCxnSpPr>
              <a:cxnSpLocks/>
            </p:cNvCxnSpPr>
            <p:nvPr/>
          </p:nvCxnSpPr>
          <p:spPr>
            <a:xfrm flipH="1">
              <a:off x="6339585"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3" name="Straight Connector 344">
              <a:extLst>
                <a:ext uri="{FF2B5EF4-FFF2-40B4-BE49-F238E27FC236}">
                  <a16:creationId xmlns:a16="http://schemas.microsoft.com/office/drawing/2014/main" id="{CF1A006A-42A9-76D7-CB73-9F1F45EAE754}"/>
                </a:ext>
              </a:extLst>
            </p:cNvPr>
            <p:cNvCxnSpPr>
              <a:cxnSpLocks/>
            </p:cNvCxnSpPr>
            <p:nvPr/>
          </p:nvCxnSpPr>
          <p:spPr>
            <a:xfrm flipH="1">
              <a:off x="6388164"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4" name="Straight Connector 345">
              <a:extLst>
                <a:ext uri="{FF2B5EF4-FFF2-40B4-BE49-F238E27FC236}">
                  <a16:creationId xmlns:a16="http://schemas.microsoft.com/office/drawing/2014/main" id="{BCF98C13-4764-077C-3550-F27463C9B723}"/>
                </a:ext>
              </a:extLst>
            </p:cNvPr>
            <p:cNvCxnSpPr>
              <a:cxnSpLocks/>
            </p:cNvCxnSpPr>
            <p:nvPr/>
          </p:nvCxnSpPr>
          <p:spPr>
            <a:xfrm flipH="1">
              <a:off x="6291006"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5" name="Straight Connector 346">
              <a:extLst>
                <a:ext uri="{FF2B5EF4-FFF2-40B4-BE49-F238E27FC236}">
                  <a16:creationId xmlns:a16="http://schemas.microsoft.com/office/drawing/2014/main" id="{3F2ED54D-2565-8686-D1D3-64B7C9E65484}"/>
                </a:ext>
              </a:extLst>
            </p:cNvPr>
            <p:cNvCxnSpPr>
              <a:cxnSpLocks/>
            </p:cNvCxnSpPr>
            <p:nvPr/>
          </p:nvCxnSpPr>
          <p:spPr>
            <a:xfrm flipH="1">
              <a:off x="6193848"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6" name="Straight Connector 347">
              <a:extLst>
                <a:ext uri="{FF2B5EF4-FFF2-40B4-BE49-F238E27FC236}">
                  <a16:creationId xmlns:a16="http://schemas.microsoft.com/office/drawing/2014/main" id="{C86948C8-EF08-9543-D677-5B8DE2A830FE}"/>
                </a:ext>
              </a:extLst>
            </p:cNvPr>
            <p:cNvCxnSpPr>
              <a:cxnSpLocks/>
            </p:cNvCxnSpPr>
            <p:nvPr/>
          </p:nvCxnSpPr>
          <p:spPr>
            <a:xfrm flipH="1">
              <a:off x="6242427"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7" name="Straight Connector 348">
              <a:extLst>
                <a:ext uri="{FF2B5EF4-FFF2-40B4-BE49-F238E27FC236}">
                  <a16:creationId xmlns:a16="http://schemas.microsoft.com/office/drawing/2014/main" id="{AC442B66-9C31-36F2-0EA9-B800BDF578FA}"/>
                </a:ext>
              </a:extLst>
            </p:cNvPr>
            <p:cNvCxnSpPr>
              <a:cxnSpLocks/>
            </p:cNvCxnSpPr>
            <p:nvPr/>
          </p:nvCxnSpPr>
          <p:spPr>
            <a:xfrm flipH="1">
              <a:off x="6145269"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8" name="Straight Connector 349">
              <a:extLst>
                <a:ext uri="{FF2B5EF4-FFF2-40B4-BE49-F238E27FC236}">
                  <a16:creationId xmlns:a16="http://schemas.microsoft.com/office/drawing/2014/main" id="{4C27906F-0693-DBA4-E455-A850E5AADA19}"/>
                </a:ext>
              </a:extLst>
            </p:cNvPr>
            <p:cNvCxnSpPr>
              <a:cxnSpLocks/>
            </p:cNvCxnSpPr>
            <p:nvPr/>
          </p:nvCxnSpPr>
          <p:spPr>
            <a:xfrm flipH="1">
              <a:off x="6048111"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599" name="Straight Connector 350">
              <a:extLst>
                <a:ext uri="{FF2B5EF4-FFF2-40B4-BE49-F238E27FC236}">
                  <a16:creationId xmlns:a16="http://schemas.microsoft.com/office/drawing/2014/main" id="{7EC10A49-D9CB-E7E2-2D7B-D276C20556A7}"/>
                </a:ext>
              </a:extLst>
            </p:cNvPr>
            <p:cNvCxnSpPr>
              <a:cxnSpLocks/>
            </p:cNvCxnSpPr>
            <p:nvPr/>
          </p:nvCxnSpPr>
          <p:spPr>
            <a:xfrm flipH="1">
              <a:off x="6096690"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0" name="Straight Connector 351">
              <a:extLst>
                <a:ext uri="{FF2B5EF4-FFF2-40B4-BE49-F238E27FC236}">
                  <a16:creationId xmlns:a16="http://schemas.microsoft.com/office/drawing/2014/main" id="{24742E42-A932-0C31-E7BD-6D3653080E3D}"/>
                </a:ext>
              </a:extLst>
            </p:cNvPr>
            <p:cNvCxnSpPr>
              <a:cxnSpLocks/>
            </p:cNvCxnSpPr>
            <p:nvPr/>
          </p:nvCxnSpPr>
          <p:spPr>
            <a:xfrm flipH="1">
              <a:off x="5999532"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1" name="Straight Connector 352">
              <a:extLst>
                <a:ext uri="{FF2B5EF4-FFF2-40B4-BE49-F238E27FC236}">
                  <a16:creationId xmlns:a16="http://schemas.microsoft.com/office/drawing/2014/main" id="{F6178E09-DF01-F0AE-292D-C76553ADE869}"/>
                </a:ext>
              </a:extLst>
            </p:cNvPr>
            <p:cNvCxnSpPr>
              <a:cxnSpLocks/>
            </p:cNvCxnSpPr>
            <p:nvPr/>
          </p:nvCxnSpPr>
          <p:spPr>
            <a:xfrm flipH="1">
              <a:off x="5902374"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2" name="Straight Connector 353">
              <a:extLst>
                <a:ext uri="{FF2B5EF4-FFF2-40B4-BE49-F238E27FC236}">
                  <a16:creationId xmlns:a16="http://schemas.microsoft.com/office/drawing/2014/main" id="{7EF4ACE2-6898-79D2-CA97-7475EC557382}"/>
                </a:ext>
              </a:extLst>
            </p:cNvPr>
            <p:cNvCxnSpPr>
              <a:cxnSpLocks/>
            </p:cNvCxnSpPr>
            <p:nvPr/>
          </p:nvCxnSpPr>
          <p:spPr>
            <a:xfrm flipH="1">
              <a:off x="5950953"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3" name="Straight Connector 354">
              <a:extLst>
                <a:ext uri="{FF2B5EF4-FFF2-40B4-BE49-F238E27FC236}">
                  <a16:creationId xmlns:a16="http://schemas.microsoft.com/office/drawing/2014/main" id="{CEF115A9-AC8B-352D-7CC1-BE6842E6DA57}"/>
                </a:ext>
              </a:extLst>
            </p:cNvPr>
            <p:cNvCxnSpPr>
              <a:cxnSpLocks/>
            </p:cNvCxnSpPr>
            <p:nvPr/>
          </p:nvCxnSpPr>
          <p:spPr>
            <a:xfrm flipH="1">
              <a:off x="5853795"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4" name="Straight Connector 355">
              <a:extLst>
                <a:ext uri="{FF2B5EF4-FFF2-40B4-BE49-F238E27FC236}">
                  <a16:creationId xmlns:a16="http://schemas.microsoft.com/office/drawing/2014/main" id="{B09E0933-4AC0-74E7-1B32-06F7CFA7AE9E}"/>
                </a:ext>
              </a:extLst>
            </p:cNvPr>
            <p:cNvCxnSpPr>
              <a:cxnSpLocks/>
            </p:cNvCxnSpPr>
            <p:nvPr/>
          </p:nvCxnSpPr>
          <p:spPr>
            <a:xfrm flipH="1">
              <a:off x="5756637"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5" name="Straight Connector 356">
              <a:extLst>
                <a:ext uri="{FF2B5EF4-FFF2-40B4-BE49-F238E27FC236}">
                  <a16:creationId xmlns:a16="http://schemas.microsoft.com/office/drawing/2014/main" id="{3AD7DE3C-3D3E-7402-1B19-C06499E3044F}"/>
                </a:ext>
              </a:extLst>
            </p:cNvPr>
            <p:cNvCxnSpPr>
              <a:cxnSpLocks/>
            </p:cNvCxnSpPr>
            <p:nvPr/>
          </p:nvCxnSpPr>
          <p:spPr>
            <a:xfrm flipH="1">
              <a:off x="5805216"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6" name="Straight Connector 357">
              <a:extLst>
                <a:ext uri="{FF2B5EF4-FFF2-40B4-BE49-F238E27FC236}">
                  <a16:creationId xmlns:a16="http://schemas.microsoft.com/office/drawing/2014/main" id="{DB8DBEF4-EE6A-2F84-1FD5-D9D3E29951BE}"/>
                </a:ext>
              </a:extLst>
            </p:cNvPr>
            <p:cNvCxnSpPr>
              <a:cxnSpLocks/>
            </p:cNvCxnSpPr>
            <p:nvPr/>
          </p:nvCxnSpPr>
          <p:spPr>
            <a:xfrm flipH="1">
              <a:off x="5708058"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7" name="Straight Connector 358">
              <a:extLst>
                <a:ext uri="{FF2B5EF4-FFF2-40B4-BE49-F238E27FC236}">
                  <a16:creationId xmlns:a16="http://schemas.microsoft.com/office/drawing/2014/main" id="{2A8546C6-C6CE-E297-AC9B-8A1333523617}"/>
                </a:ext>
              </a:extLst>
            </p:cNvPr>
            <p:cNvCxnSpPr>
              <a:cxnSpLocks/>
            </p:cNvCxnSpPr>
            <p:nvPr/>
          </p:nvCxnSpPr>
          <p:spPr>
            <a:xfrm flipH="1">
              <a:off x="5610900"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8" name="Straight Connector 359">
              <a:extLst>
                <a:ext uri="{FF2B5EF4-FFF2-40B4-BE49-F238E27FC236}">
                  <a16:creationId xmlns:a16="http://schemas.microsoft.com/office/drawing/2014/main" id="{DB812329-9AAE-00D3-A23E-D28C76CAD2FB}"/>
                </a:ext>
              </a:extLst>
            </p:cNvPr>
            <p:cNvCxnSpPr>
              <a:cxnSpLocks/>
            </p:cNvCxnSpPr>
            <p:nvPr/>
          </p:nvCxnSpPr>
          <p:spPr>
            <a:xfrm flipH="1">
              <a:off x="5659479"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09" name="Straight Connector 360">
              <a:extLst>
                <a:ext uri="{FF2B5EF4-FFF2-40B4-BE49-F238E27FC236}">
                  <a16:creationId xmlns:a16="http://schemas.microsoft.com/office/drawing/2014/main" id="{3F7FE915-47BC-C0D3-6297-BBAC18CAC153}"/>
                </a:ext>
              </a:extLst>
            </p:cNvPr>
            <p:cNvCxnSpPr>
              <a:cxnSpLocks/>
            </p:cNvCxnSpPr>
            <p:nvPr/>
          </p:nvCxnSpPr>
          <p:spPr>
            <a:xfrm flipH="1">
              <a:off x="5562321"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10" name="Straight Connector 361">
              <a:extLst>
                <a:ext uri="{FF2B5EF4-FFF2-40B4-BE49-F238E27FC236}">
                  <a16:creationId xmlns:a16="http://schemas.microsoft.com/office/drawing/2014/main" id="{F4C391CD-1166-006A-F044-65383823EF6A}"/>
                </a:ext>
              </a:extLst>
            </p:cNvPr>
            <p:cNvCxnSpPr>
              <a:cxnSpLocks/>
            </p:cNvCxnSpPr>
            <p:nvPr/>
          </p:nvCxnSpPr>
          <p:spPr>
            <a:xfrm flipH="1">
              <a:off x="5513742"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cxnSp>
          <p:nvCxnSpPr>
            <p:cNvPr id="611" name="Straight Connector 362">
              <a:extLst>
                <a:ext uri="{FF2B5EF4-FFF2-40B4-BE49-F238E27FC236}">
                  <a16:creationId xmlns:a16="http://schemas.microsoft.com/office/drawing/2014/main" id="{30ADFEF3-5E32-A51A-E690-E87C1DACA851}"/>
                </a:ext>
              </a:extLst>
            </p:cNvPr>
            <p:cNvCxnSpPr>
              <a:cxnSpLocks/>
            </p:cNvCxnSpPr>
            <p:nvPr/>
          </p:nvCxnSpPr>
          <p:spPr>
            <a:xfrm flipH="1">
              <a:off x="5465163" y="3945419"/>
              <a:ext cx="130545" cy="376518"/>
            </a:xfrm>
            <a:prstGeom prst="line">
              <a:avLst/>
            </a:prstGeom>
            <a:ln w="9525">
              <a:solidFill>
                <a:srgbClr val="7E9680"/>
              </a:solidFill>
            </a:ln>
          </p:spPr>
          <p:style>
            <a:lnRef idx="1">
              <a:schemeClr val="accent1"/>
            </a:lnRef>
            <a:fillRef idx="0">
              <a:schemeClr val="accent1"/>
            </a:fillRef>
            <a:effectRef idx="0">
              <a:schemeClr val="accent1"/>
            </a:effectRef>
            <a:fontRef idx="minor">
              <a:schemeClr val="tx1"/>
            </a:fontRef>
          </p:style>
        </p:cxnSp>
      </p:grpSp>
      <p:grpSp>
        <p:nvGrpSpPr>
          <p:cNvPr id="612" name="Group 379">
            <a:extLst>
              <a:ext uri="{FF2B5EF4-FFF2-40B4-BE49-F238E27FC236}">
                <a16:creationId xmlns:a16="http://schemas.microsoft.com/office/drawing/2014/main" id="{640A631E-BE4B-C0D4-F88C-6E8BD47BF536}"/>
              </a:ext>
            </a:extLst>
          </p:cNvPr>
          <p:cNvGrpSpPr/>
          <p:nvPr/>
        </p:nvGrpSpPr>
        <p:grpSpPr>
          <a:xfrm>
            <a:off x="5221653" y="4689842"/>
            <a:ext cx="1228102" cy="90007"/>
            <a:chOff x="5221653" y="4689842"/>
            <a:chExt cx="1228102" cy="90007"/>
          </a:xfrm>
        </p:grpSpPr>
        <p:cxnSp>
          <p:nvCxnSpPr>
            <p:cNvPr id="613" name="Straight Connector 365">
              <a:extLst>
                <a:ext uri="{FF2B5EF4-FFF2-40B4-BE49-F238E27FC236}">
                  <a16:creationId xmlns:a16="http://schemas.microsoft.com/office/drawing/2014/main" id="{C6B941F3-B775-E54C-9A8A-3D71A8F508FA}"/>
                </a:ext>
              </a:extLst>
            </p:cNvPr>
            <p:cNvCxnSpPr>
              <a:cxnSpLocks/>
            </p:cNvCxnSpPr>
            <p:nvPr/>
          </p:nvCxnSpPr>
          <p:spPr>
            <a:xfrm flipH="1">
              <a:off x="6414474"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4" name="Straight Connector 368">
              <a:extLst>
                <a:ext uri="{FF2B5EF4-FFF2-40B4-BE49-F238E27FC236}">
                  <a16:creationId xmlns:a16="http://schemas.microsoft.com/office/drawing/2014/main" id="{9F57882C-11C4-055D-4297-07071BD9C3B1}"/>
                </a:ext>
              </a:extLst>
            </p:cNvPr>
            <p:cNvCxnSpPr>
              <a:cxnSpLocks/>
            </p:cNvCxnSpPr>
            <p:nvPr/>
          </p:nvCxnSpPr>
          <p:spPr>
            <a:xfrm flipH="1">
              <a:off x="6306033"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5" name="Straight Connector 369">
              <a:extLst>
                <a:ext uri="{FF2B5EF4-FFF2-40B4-BE49-F238E27FC236}">
                  <a16:creationId xmlns:a16="http://schemas.microsoft.com/office/drawing/2014/main" id="{FCA5FF41-6C24-2599-4ACF-453D6D4E2332}"/>
                </a:ext>
              </a:extLst>
            </p:cNvPr>
            <p:cNvCxnSpPr>
              <a:cxnSpLocks/>
            </p:cNvCxnSpPr>
            <p:nvPr/>
          </p:nvCxnSpPr>
          <p:spPr>
            <a:xfrm flipH="1">
              <a:off x="6197595"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6" name="Straight Connector 370">
              <a:extLst>
                <a:ext uri="{FF2B5EF4-FFF2-40B4-BE49-F238E27FC236}">
                  <a16:creationId xmlns:a16="http://schemas.microsoft.com/office/drawing/2014/main" id="{70C0E7ED-E8A7-5243-9E3D-97CAC54A61AF}"/>
                </a:ext>
              </a:extLst>
            </p:cNvPr>
            <p:cNvCxnSpPr>
              <a:cxnSpLocks/>
            </p:cNvCxnSpPr>
            <p:nvPr/>
          </p:nvCxnSpPr>
          <p:spPr>
            <a:xfrm flipH="1">
              <a:off x="6089157"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7" name="Straight Connector 371">
              <a:extLst>
                <a:ext uri="{FF2B5EF4-FFF2-40B4-BE49-F238E27FC236}">
                  <a16:creationId xmlns:a16="http://schemas.microsoft.com/office/drawing/2014/main" id="{34D02B94-E9C1-3D23-959B-A9CC4275CA10}"/>
                </a:ext>
              </a:extLst>
            </p:cNvPr>
            <p:cNvCxnSpPr>
              <a:cxnSpLocks/>
            </p:cNvCxnSpPr>
            <p:nvPr/>
          </p:nvCxnSpPr>
          <p:spPr>
            <a:xfrm flipH="1">
              <a:off x="5980719"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8" name="Straight Connector 372">
              <a:extLst>
                <a:ext uri="{FF2B5EF4-FFF2-40B4-BE49-F238E27FC236}">
                  <a16:creationId xmlns:a16="http://schemas.microsoft.com/office/drawing/2014/main" id="{1F98B06A-9E7C-D13F-5AFE-7114F675A5BA}"/>
                </a:ext>
              </a:extLst>
            </p:cNvPr>
            <p:cNvCxnSpPr>
              <a:cxnSpLocks/>
            </p:cNvCxnSpPr>
            <p:nvPr/>
          </p:nvCxnSpPr>
          <p:spPr>
            <a:xfrm flipH="1">
              <a:off x="5872281"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19" name="Straight Connector 373">
              <a:extLst>
                <a:ext uri="{FF2B5EF4-FFF2-40B4-BE49-F238E27FC236}">
                  <a16:creationId xmlns:a16="http://schemas.microsoft.com/office/drawing/2014/main" id="{C2093BD3-D019-EF98-BE0D-D8D79EE84C95}"/>
                </a:ext>
              </a:extLst>
            </p:cNvPr>
            <p:cNvCxnSpPr>
              <a:cxnSpLocks/>
            </p:cNvCxnSpPr>
            <p:nvPr/>
          </p:nvCxnSpPr>
          <p:spPr>
            <a:xfrm flipH="1">
              <a:off x="5763843"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0" name="Straight Connector 374">
              <a:extLst>
                <a:ext uri="{FF2B5EF4-FFF2-40B4-BE49-F238E27FC236}">
                  <a16:creationId xmlns:a16="http://schemas.microsoft.com/office/drawing/2014/main" id="{60DC3E2B-7D9C-11BB-07B2-50B20C561A36}"/>
                </a:ext>
              </a:extLst>
            </p:cNvPr>
            <p:cNvCxnSpPr>
              <a:cxnSpLocks/>
            </p:cNvCxnSpPr>
            <p:nvPr/>
          </p:nvCxnSpPr>
          <p:spPr>
            <a:xfrm flipH="1">
              <a:off x="5655405"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1" name="Straight Connector 375">
              <a:extLst>
                <a:ext uri="{FF2B5EF4-FFF2-40B4-BE49-F238E27FC236}">
                  <a16:creationId xmlns:a16="http://schemas.microsoft.com/office/drawing/2014/main" id="{96216CA7-94EA-31F5-0613-5BB0464E337F}"/>
                </a:ext>
              </a:extLst>
            </p:cNvPr>
            <p:cNvCxnSpPr>
              <a:cxnSpLocks/>
            </p:cNvCxnSpPr>
            <p:nvPr/>
          </p:nvCxnSpPr>
          <p:spPr>
            <a:xfrm flipH="1">
              <a:off x="5546967"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2" name="Straight Connector 376">
              <a:extLst>
                <a:ext uri="{FF2B5EF4-FFF2-40B4-BE49-F238E27FC236}">
                  <a16:creationId xmlns:a16="http://schemas.microsoft.com/office/drawing/2014/main" id="{588F5697-2DA7-908F-153C-B5488ED0BB18}"/>
                </a:ext>
              </a:extLst>
            </p:cNvPr>
            <p:cNvCxnSpPr>
              <a:cxnSpLocks/>
            </p:cNvCxnSpPr>
            <p:nvPr/>
          </p:nvCxnSpPr>
          <p:spPr>
            <a:xfrm flipH="1">
              <a:off x="5438529"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3" name="Straight Connector 377">
              <a:extLst>
                <a:ext uri="{FF2B5EF4-FFF2-40B4-BE49-F238E27FC236}">
                  <a16:creationId xmlns:a16="http://schemas.microsoft.com/office/drawing/2014/main" id="{D4973DE7-A643-08DF-9AAF-93913982ADD2}"/>
                </a:ext>
              </a:extLst>
            </p:cNvPr>
            <p:cNvCxnSpPr>
              <a:cxnSpLocks/>
            </p:cNvCxnSpPr>
            <p:nvPr/>
          </p:nvCxnSpPr>
          <p:spPr>
            <a:xfrm flipH="1">
              <a:off x="5330091"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cxnSp>
          <p:nvCxnSpPr>
            <p:cNvPr id="624" name="Straight Connector 378">
              <a:extLst>
                <a:ext uri="{FF2B5EF4-FFF2-40B4-BE49-F238E27FC236}">
                  <a16:creationId xmlns:a16="http://schemas.microsoft.com/office/drawing/2014/main" id="{91870A98-9F77-54A6-6B46-816CB42E9AE9}"/>
                </a:ext>
              </a:extLst>
            </p:cNvPr>
            <p:cNvCxnSpPr>
              <a:cxnSpLocks/>
            </p:cNvCxnSpPr>
            <p:nvPr/>
          </p:nvCxnSpPr>
          <p:spPr>
            <a:xfrm flipH="1">
              <a:off x="5221653" y="4689842"/>
              <a:ext cx="35281" cy="90007"/>
            </a:xfrm>
            <a:prstGeom prst="line">
              <a:avLst/>
            </a:prstGeom>
            <a:ln w="9525">
              <a:solidFill>
                <a:schemeClr val="accent1">
                  <a:alpha val="45000"/>
                </a:schemeClr>
              </a:solidFill>
            </a:ln>
          </p:spPr>
          <p:style>
            <a:lnRef idx="1">
              <a:schemeClr val="accent1"/>
            </a:lnRef>
            <a:fillRef idx="0">
              <a:schemeClr val="accent1"/>
            </a:fillRef>
            <a:effectRef idx="0">
              <a:schemeClr val="accent1"/>
            </a:effectRef>
            <a:fontRef idx="minor">
              <a:schemeClr val="tx1"/>
            </a:fontRef>
          </p:style>
        </p:cxnSp>
      </p:grpSp>
      <p:sp>
        <p:nvSpPr>
          <p:cNvPr id="625" name="TextBox 322">
            <a:extLst>
              <a:ext uri="{FF2B5EF4-FFF2-40B4-BE49-F238E27FC236}">
                <a16:creationId xmlns:a16="http://schemas.microsoft.com/office/drawing/2014/main" id="{EF5574E7-8B37-2AEF-12C5-19E05259AF21}"/>
              </a:ext>
            </a:extLst>
          </p:cNvPr>
          <p:cNvSpPr txBox="1"/>
          <p:nvPr/>
        </p:nvSpPr>
        <p:spPr>
          <a:xfrm>
            <a:off x="5531789" y="1447312"/>
            <a:ext cx="4881530" cy="830997"/>
          </a:xfrm>
          <a:prstGeom prst="rect">
            <a:avLst/>
          </a:prstGeom>
          <a:noFill/>
        </p:spPr>
        <p:txBody>
          <a:bodyPr wrap="square" rtlCol="0">
            <a:spAutoFit/>
          </a:bodyPr>
          <a:lstStyle/>
          <a:p>
            <a:r>
              <a:rPr lang="en-US" sz="4800" dirty="0">
                <a:solidFill>
                  <a:schemeClr val="bg1"/>
                </a:solidFill>
                <a:latin typeface="Intrepid" pitchFamily="2" charset="0"/>
                <a:cs typeface="Mongolian Baiti" panose="03000500000000000000" pitchFamily="66" charset="0"/>
              </a:rPr>
              <a:t>Capstone Project</a:t>
            </a:r>
            <a:endParaRPr lang="vi-VN" sz="4800" dirty="0">
              <a:solidFill>
                <a:schemeClr val="bg1"/>
              </a:solidFill>
              <a:latin typeface="Montserrat Thin" pitchFamily="2" charset="0"/>
              <a:cs typeface="Mongolian Baiti" panose="03000500000000000000" pitchFamily="66" charset="0"/>
            </a:endParaRPr>
          </a:p>
        </p:txBody>
      </p:sp>
      <p:sp>
        <p:nvSpPr>
          <p:cNvPr id="626" name="TextBox 323">
            <a:extLst>
              <a:ext uri="{FF2B5EF4-FFF2-40B4-BE49-F238E27FC236}">
                <a16:creationId xmlns:a16="http://schemas.microsoft.com/office/drawing/2014/main" id="{8C189B98-82A5-E5BE-A90D-E0AF4B93C20C}"/>
              </a:ext>
            </a:extLst>
          </p:cNvPr>
          <p:cNvSpPr txBox="1"/>
          <p:nvPr/>
        </p:nvSpPr>
        <p:spPr>
          <a:xfrm>
            <a:off x="8948726" y="5572957"/>
            <a:ext cx="7860994" cy="923330"/>
          </a:xfrm>
          <a:prstGeom prst="rect">
            <a:avLst/>
          </a:prstGeom>
          <a:noFill/>
        </p:spPr>
        <p:txBody>
          <a:bodyPr wrap="square" rtlCol="0">
            <a:spAutoFit/>
          </a:bodyPr>
          <a:lstStyle/>
          <a:p>
            <a:r>
              <a:rPr lang="en-US" b="1" dirty="0">
                <a:solidFill>
                  <a:schemeClr val="bg1"/>
                </a:solidFill>
                <a:effectLst>
                  <a:outerShdw blurRad="38100" dist="38100" dir="2700000" algn="tl">
                    <a:srgbClr val="000000">
                      <a:alpha val="43137"/>
                    </a:srgbClr>
                  </a:outerShdw>
                </a:effectLst>
                <a:latin typeface="Montserrat Thin" pitchFamily="2" charset="0"/>
              </a:rPr>
              <a:t>Tran Dang Khoa - 19110145</a:t>
            </a:r>
          </a:p>
          <a:p>
            <a:r>
              <a:rPr lang="en-US" b="1" dirty="0">
                <a:solidFill>
                  <a:schemeClr val="bg1"/>
                </a:solidFill>
                <a:effectLst>
                  <a:outerShdw blurRad="38100" dist="38100" dir="2700000" algn="tl">
                    <a:srgbClr val="000000">
                      <a:alpha val="43137"/>
                    </a:srgbClr>
                  </a:outerShdw>
                </a:effectLst>
                <a:latin typeface="Montserrat Thin" pitchFamily="2" charset="0"/>
              </a:rPr>
              <a:t>Pham Viet Anh – 19110151</a:t>
            </a:r>
            <a:br>
              <a:rPr lang="en-US" b="1" dirty="0">
                <a:solidFill>
                  <a:schemeClr val="bg1"/>
                </a:solidFill>
                <a:effectLst>
                  <a:outerShdw blurRad="38100" dist="38100" dir="2700000" algn="tl">
                    <a:srgbClr val="000000">
                      <a:alpha val="43137"/>
                    </a:srgbClr>
                  </a:outerShdw>
                </a:effectLst>
                <a:latin typeface="Montserrat Thin" pitchFamily="2" charset="0"/>
              </a:rPr>
            </a:br>
            <a:r>
              <a:rPr lang="en-US" b="1" dirty="0">
                <a:solidFill>
                  <a:schemeClr val="bg1"/>
                </a:solidFill>
                <a:effectLst>
                  <a:outerShdw blurRad="38100" dist="38100" dir="2700000" algn="tl">
                    <a:srgbClr val="000000">
                      <a:alpha val="43137"/>
                    </a:srgbClr>
                  </a:outerShdw>
                </a:effectLst>
                <a:latin typeface="Montserrat Thin" pitchFamily="2" charset="0"/>
              </a:rPr>
              <a:t>Nguyen Le Minh Nhut - 19110100</a:t>
            </a:r>
            <a:endParaRPr lang="vi-VN" b="1" dirty="0">
              <a:solidFill>
                <a:schemeClr val="bg1"/>
              </a:solidFill>
              <a:effectLst>
                <a:outerShdw blurRad="38100" dist="38100" dir="2700000" algn="tl">
                  <a:srgbClr val="000000">
                    <a:alpha val="43137"/>
                  </a:srgbClr>
                </a:outerShdw>
              </a:effectLst>
              <a:latin typeface="Montserrat Thin" pitchFamily="2" charset="0"/>
            </a:endParaRPr>
          </a:p>
        </p:txBody>
      </p:sp>
      <p:sp>
        <p:nvSpPr>
          <p:cNvPr id="628" name="Oval 326">
            <a:extLst>
              <a:ext uri="{FF2B5EF4-FFF2-40B4-BE49-F238E27FC236}">
                <a16:creationId xmlns:a16="http://schemas.microsoft.com/office/drawing/2014/main" id="{7452528A-814D-0BD0-696E-F4186C079000}"/>
              </a:ext>
            </a:extLst>
          </p:cNvPr>
          <p:cNvSpPr>
            <a:spLocks noChangeAspect="1"/>
          </p:cNvSpPr>
          <p:nvPr/>
        </p:nvSpPr>
        <p:spPr>
          <a:xfrm>
            <a:off x="-3079961" y="-3551442"/>
            <a:ext cx="3888068" cy="3888068"/>
          </a:xfrm>
          <a:prstGeom prst="ellipse">
            <a:avLst/>
          </a:prstGeom>
          <a:solidFill>
            <a:srgbClr val="7E968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29" name="!!Khung1">
            <a:extLst>
              <a:ext uri="{FF2B5EF4-FFF2-40B4-BE49-F238E27FC236}">
                <a16:creationId xmlns:a16="http://schemas.microsoft.com/office/drawing/2014/main" id="{254C4C91-2806-735B-2533-55492804570F}"/>
              </a:ext>
            </a:extLst>
          </p:cNvPr>
          <p:cNvSpPr/>
          <p:nvPr/>
        </p:nvSpPr>
        <p:spPr>
          <a:xfrm>
            <a:off x="-662438" y="-322729"/>
            <a:ext cx="13285813" cy="7458635"/>
          </a:xfrm>
          <a:prstGeom prst="frame">
            <a:avLst>
              <a:gd name="adj1" fmla="val 14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30" name="!!cay2">
            <a:extLst>
              <a:ext uri="{FF2B5EF4-FFF2-40B4-BE49-F238E27FC236}">
                <a16:creationId xmlns:a16="http://schemas.microsoft.com/office/drawing/2014/main" id="{35074382-6F49-8FE2-3397-8E85966E0CC5}"/>
              </a:ext>
            </a:extLst>
          </p:cNvPr>
          <p:cNvSpPr/>
          <p:nvPr/>
        </p:nvSpPr>
        <p:spPr>
          <a:xfrm>
            <a:off x="-8816228" y="1036471"/>
            <a:ext cx="8503567" cy="91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1" name="!!cay4">
            <a:extLst>
              <a:ext uri="{FF2B5EF4-FFF2-40B4-BE49-F238E27FC236}">
                <a16:creationId xmlns:a16="http://schemas.microsoft.com/office/drawing/2014/main" id="{04207F37-F530-9505-369E-C577F0AAECC1}"/>
              </a:ext>
            </a:extLst>
          </p:cNvPr>
          <p:cNvSpPr/>
          <p:nvPr/>
        </p:nvSpPr>
        <p:spPr>
          <a:xfrm>
            <a:off x="12856558" y="5558242"/>
            <a:ext cx="841248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2" name="!!cay3">
            <a:extLst>
              <a:ext uri="{FF2B5EF4-FFF2-40B4-BE49-F238E27FC236}">
                <a16:creationId xmlns:a16="http://schemas.microsoft.com/office/drawing/2014/main" id="{D9D4E6B4-A320-6E54-389F-703622D11BA6}"/>
              </a:ext>
            </a:extLst>
          </p:cNvPr>
          <p:cNvSpPr/>
          <p:nvPr/>
        </p:nvSpPr>
        <p:spPr>
          <a:xfrm rot="16200000">
            <a:off x="-375444" y="10297177"/>
            <a:ext cx="457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33" name="!!cay1">
            <a:extLst>
              <a:ext uri="{FF2B5EF4-FFF2-40B4-BE49-F238E27FC236}">
                <a16:creationId xmlns:a16="http://schemas.microsoft.com/office/drawing/2014/main" id="{5D19ECEC-97E8-DB44-1493-6470E2B869EB}"/>
              </a:ext>
            </a:extLst>
          </p:cNvPr>
          <p:cNvSpPr/>
          <p:nvPr/>
        </p:nvSpPr>
        <p:spPr>
          <a:xfrm rot="16200000">
            <a:off x="8036685" y="-3286656"/>
            <a:ext cx="457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TextBox 323">
            <a:extLst>
              <a:ext uri="{FF2B5EF4-FFF2-40B4-BE49-F238E27FC236}">
                <a16:creationId xmlns:a16="http://schemas.microsoft.com/office/drawing/2014/main" id="{411BA694-0FA0-0C31-1A4E-FC2C0E66C712}"/>
              </a:ext>
            </a:extLst>
          </p:cNvPr>
          <p:cNvSpPr txBox="1"/>
          <p:nvPr/>
        </p:nvSpPr>
        <p:spPr>
          <a:xfrm>
            <a:off x="8053459" y="2420633"/>
            <a:ext cx="5912390" cy="830997"/>
          </a:xfrm>
          <a:prstGeom prst="rect">
            <a:avLst/>
          </a:prstGeom>
          <a:noFill/>
        </p:spPr>
        <p:txBody>
          <a:bodyPr wrap="square" rtlCol="0">
            <a:spAutoFit/>
          </a:bodyPr>
          <a:lstStyle/>
          <a:p>
            <a:pPr algn="ctr"/>
            <a:r>
              <a:rPr lang="en-US" sz="2400" b="1" dirty="0">
                <a:solidFill>
                  <a:schemeClr val="bg1"/>
                </a:solidFill>
                <a:effectLst>
                  <a:outerShdw blurRad="38100" dist="38100" dir="2700000" algn="tl">
                    <a:srgbClr val="000000">
                      <a:alpha val="43137"/>
                    </a:srgbClr>
                  </a:outerShdw>
                </a:effectLst>
                <a:latin typeface="Montserrat Thin" pitchFamily="2" charset="0"/>
              </a:rPr>
              <a:t>BUILD AN AGRICULTURAL PRODUCT TRADING SYSTEM </a:t>
            </a:r>
          </a:p>
        </p:txBody>
      </p:sp>
      <p:sp>
        <p:nvSpPr>
          <p:cNvPr id="3" name="TextBox 322">
            <a:extLst>
              <a:ext uri="{FF2B5EF4-FFF2-40B4-BE49-F238E27FC236}">
                <a16:creationId xmlns:a16="http://schemas.microsoft.com/office/drawing/2014/main" id="{963D8EA0-7912-28EC-76E6-E50D21F796F1}"/>
              </a:ext>
            </a:extLst>
          </p:cNvPr>
          <p:cNvSpPr txBox="1"/>
          <p:nvPr/>
        </p:nvSpPr>
        <p:spPr>
          <a:xfrm>
            <a:off x="-788984" y="5753829"/>
            <a:ext cx="5612599" cy="954107"/>
          </a:xfrm>
          <a:prstGeom prst="rect">
            <a:avLst/>
          </a:prstGeom>
          <a:noFill/>
        </p:spPr>
        <p:txBody>
          <a:bodyPr wrap="square" rtlCol="0">
            <a:spAutoFit/>
          </a:bodyPr>
          <a:lstStyle/>
          <a:p>
            <a:r>
              <a:rPr lang="en-US" sz="2800" dirty="0">
                <a:solidFill>
                  <a:schemeClr val="bg1"/>
                </a:solidFill>
                <a:latin typeface="Intrepid" pitchFamily="2" charset="0"/>
                <a:cs typeface="Mongolian Baiti" panose="03000500000000000000" pitchFamily="66" charset="0"/>
              </a:rPr>
              <a:t>Instructor:</a:t>
            </a:r>
          </a:p>
          <a:p>
            <a:r>
              <a:rPr lang="en-US" sz="2800" dirty="0">
                <a:solidFill>
                  <a:schemeClr val="bg1"/>
                </a:solidFill>
                <a:latin typeface="Intrepid" pitchFamily="2" charset="0"/>
                <a:cs typeface="Mongolian Baiti" panose="03000500000000000000" pitchFamily="66" charset="0"/>
              </a:rPr>
              <a:t>Nguyen Thien Bao</a:t>
            </a:r>
            <a:endParaRPr lang="vi-VN" sz="2800" dirty="0">
              <a:solidFill>
                <a:schemeClr val="bg1"/>
              </a:solidFill>
              <a:latin typeface="Montserrat Thin" pitchFamily="2" charset="0"/>
              <a:cs typeface="Mongolian Baiti" panose="03000500000000000000" pitchFamily="66" charset="0"/>
            </a:endParaRPr>
          </a:p>
        </p:txBody>
      </p:sp>
      <p:sp>
        <p:nvSpPr>
          <p:cNvPr id="4" name="Rectangle 3">
            <a:extLst>
              <a:ext uri="{FF2B5EF4-FFF2-40B4-BE49-F238E27FC236}">
                <a16:creationId xmlns:a16="http://schemas.microsoft.com/office/drawing/2014/main" id="{16B3ADBB-FEF9-8789-362E-68EDD68443D5}"/>
              </a:ext>
            </a:extLst>
          </p:cNvPr>
          <p:cNvSpPr/>
          <p:nvPr/>
        </p:nvSpPr>
        <p:spPr>
          <a:xfrm>
            <a:off x="-1" y="0"/>
            <a:ext cx="12192000" cy="84246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50" name="Hình ảnh 649">
            <a:extLst>
              <a:ext uri="{FF2B5EF4-FFF2-40B4-BE49-F238E27FC236}">
                <a16:creationId xmlns:a16="http://schemas.microsoft.com/office/drawing/2014/main" id="{4B0A5AB5-F079-C802-845A-08C92078B3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73" y="85927"/>
            <a:ext cx="2774706" cy="621733"/>
          </a:xfrm>
          <a:prstGeom prst="rect">
            <a:avLst/>
          </a:prstGeom>
        </p:spPr>
      </p:pic>
      <p:pic>
        <p:nvPicPr>
          <p:cNvPr id="651" name="image4.jpg">
            <a:extLst>
              <a:ext uri="{FF2B5EF4-FFF2-40B4-BE49-F238E27FC236}">
                <a16:creationId xmlns:a16="http://schemas.microsoft.com/office/drawing/2014/main" id="{F41BD79C-8465-B4A1-C042-042C84B433F6}"/>
              </a:ext>
            </a:extLst>
          </p:cNvPr>
          <p:cNvPicPr/>
          <p:nvPr/>
        </p:nvPicPr>
        <p:blipFill>
          <a:blip r:embed="rId4"/>
          <a:srcRect/>
          <a:stretch>
            <a:fillRect/>
          </a:stretch>
        </p:blipFill>
        <p:spPr>
          <a:xfrm>
            <a:off x="9822856" y="74753"/>
            <a:ext cx="2299335" cy="767715"/>
          </a:xfrm>
          <a:prstGeom prst="rect">
            <a:avLst/>
          </a:prstGeom>
          <a:ln/>
        </p:spPr>
      </p:pic>
    </p:spTree>
    <p:extLst>
      <p:ext uri="{BB962C8B-B14F-4D97-AF65-F5344CB8AC3E}">
        <p14:creationId xmlns:p14="http://schemas.microsoft.com/office/powerpoint/2010/main" val="21628840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withEffect">
                                  <p:stCondLst>
                                    <p:cond delay="0"/>
                                  </p:stCondLst>
                                  <p:childTnLst>
                                    <p:set>
                                      <p:cBhvr>
                                        <p:cTn id="6" dur="1" fill="hold">
                                          <p:stCondLst>
                                            <p:cond delay="0"/>
                                          </p:stCondLst>
                                        </p:cTn>
                                        <p:tgtEl>
                                          <p:spTgt spid="326"/>
                                        </p:tgtEl>
                                        <p:attrNameLst>
                                          <p:attrName>style.visibility</p:attrName>
                                        </p:attrNameLst>
                                      </p:cBhvr>
                                      <p:to>
                                        <p:strVal val="visible"/>
                                      </p:to>
                                    </p:set>
                                    <p:animEffect transition="in" filter="circle(in)">
                                      <p:cBhvr>
                                        <p:cTn id="7" dur="750"/>
                                        <p:tgtEl>
                                          <p:spTgt spid="326"/>
                                        </p:tgtEl>
                                      </p:cBhvr>
                                    </p:animEffect>
                                  </p:childTnLst>
                                </p:cTn>
                              </p:par>
                              <p:par>
                                <p:cTn id="8" presetID="6" presetClass="emph" presetSubtype="0" fill="hold" nodeType="withEffect">
                                  <p:stCondLst>
                                    <p:cond delay="0"/>
                                  </p:stCondLst>
                                  <p:childTnLst>
                                    <p:animScale>
                                      <p:cBhvr>
                                        <p:cTn id="9" dur="750" fill="hold"/>
                                        <p:tgtEl>
                                          <p:spTgt spid="326"/>
                                        </p:tgtEl>
                                      </p:cBhvr>
                                      <p:by x="125000" y="125000"/>
                                    </p:animScale>
                                  </p:childTnLst>
                                </p:cTn>
                              </p:par>
                              <p:par>
                                <p:cTn id="10" presetID="42" presetClass="path" presetSubtype="0" accel="18000" decel="80000" fill="hold" grpId="0" nodeType="withEffect">
                                  <p:stCondLst>
                                    <p:cond delay="250"/>
                                  </p:stCondLst>
                                  <p:childTnLst>
                                    <p:animMotion origin="layout" path="M 1.875E-6 -3.33333E-6 L -0.18568 0.69954 " pathEditMode="relative" rAng="0" ptsTypes="AA">
                                      <p:cBhvr>
                                        <p:cTn id="11" dur="1000" fill="hold"/>
                                        <p:tgtEl>
                                          <p:spTgt spid="325"/>
                                        </p:tgtEl>
                                        <p:attrNameLst>
                                          <p:attrName>ppt_x</p:attrName>
                                          <p:attrName>ppt_y</p:attrName>
                                        </p:attrNameLst>
                                      </p:cBhvr>
                                      <p:rCtr x="-9284" y="34977"/>
                                    </p:animMotion>
                                  </p:childTnLst>
                                </p:cTn>
                              </p:par>
                              <p:par>
                                <p:cTn id="12" presetID="42" presetClass="path" presetSubtype="0" accel="22000" decel="78000" fill="hold" grpId="0" nodeType="withEffect">
                                  <p:stCondLst>
                                    <p:cond delay="250"/>
                                  </p:stCondLst>
                                  <p:childTnLst>
                                    <p:animMotion origin="layout" path="M 2.08333E-7 -4.07407E-6 L 0.1444 -0.77268 " pathEditMode="relative" rAng="0" ptsTypes="AA">
                                      <p:cBhvr>
                                        <p:cTn id="13" dur="1000" fill="hold"/>
                                        <p:tgtEl>
                                          <p:spTgt spid="319"/>
                                        </p:tgtEl>
                                        <p:attrNameLst>
                                          <p:attrName>ppt_x</p:attrName>
                                          <p:attrName>ppt_y</p:attrName>
                                        </p:attrNameLst>
                                      </p:cBhvr>
                                      <p:rCtr x="7214" y="-38634"/>
                                    </p:animMotion>
                                  </p:childTnLst>
                                </p:cTn>
                              </p:par>
                              <p:par>
                                <p:cTn id="14" presetID="42" presetClass="path" presetSubtype="0" accel="22000" decel="78000" fill="hold" grpId="0" nodeType="withEffect">
                                  <p:stCondLst>
                                    <p:cond delay="250"/>
                                  </p:stCondLst>
                                  <p:childTnLst>
                                    <p:animMotion origin="layout" path="M -4.58333E-6 4.81481E-6 L -0.13059 0.78356 " pathEditMode="relative" rAng="0" ptsTypes="AA">
                                      <p:cBhvr>
                                        <p:cTn id="15" dur="1000" fill="hold"/>
                                        <p:tgtEl>
                                          <p:spTgt spid="320"/>
                                        </p:tgtEl>
                                        <p:attrNameLst>
                                          <p:attrName>ppt_x</p:attrName>
                                          <p:attrName>ppt_y</p:attrName>
                                        </p:attrNameLst>
                                      </p:cBhvr>
                                      <p:rCtr x="-6536" y="39167"/>
                                    </p:animMotion>
                                  </p:childTnLst>
                                </p:cTn>
                              </p:par>
                              <p:par>
                                <p:cTn id="16" presetID="22" presetClass="entr" presetSubtype="2" fill="hold" grpId="0" nodeType="withEffect">
                                  <p:stCondLst>
                                    <p:cond delay="1000"/>
                                  </p:stCondLst>
                                  <p:childTnLst>
                                    <p:set>
                                      <p:cBhvr>
                                        <p:cTn id="17" dur="1" fill="hold">
                                          <p:stCondLst>
                                            <p:cond delay="0"/>
                                          </p:stCondLst>
                                        </p:cTn>
                                        <p:tgtEl>
                                          <p:spTgt spid="625"/>
                                        </p:tgtEl>
                                        <p:attrNameLst>
                                          <p:attrName>style.visibility</p:attrName>
                                        </p:attrNameLst>
                                      </p:cBhvr>
                                      <p:to>
                                        <p:strVal val="visible"/>
                                      </p:to>
                                    </p:set>
                                    <p:animEffect transition="in" filter="wipe(right)">
                                      <p:cBhvr>
                                        <p:cTn id="18" dur="750"/>
                                        <p:tgtEl>
                                          <p:spTgt spid="625"/>
                                        </p:tgtEl>
                                      </p:cBhvr>
                                    </p:animEffect>
                                  </p:childTnLst>
                                </p:cTn>
                              </p:par>
                              <p:par>
                                <p:cTn id="19" presetID="63" presetClass="path" presetSubtype="0" accel="50000" decel="50000" fill="hold" grpId="1" nodeType="withEffect">
                                  <p:stCondLst>
                                    <p:cond delay="1000"/>
                                  </p:stCondLst>
                                  <p:childTnLst>
                                    <p:animMotion origin="layout" path="M 3.75E-6 2.22222E-6 L 0.09192 2.22222E-6 " pathEditMode="relative" rAng="0" ptsTypes="AA">
                                      <p:cBhvr>
                                        <p:cTn id="20" dur="750" fill="hold"/>
                                        <p:tgtEl>
                                          <p:spTgt spid="625"/>
                                        </p:tgtEl>
                                        <p:attrNameLst>
                                          <p:attrName>ppt_x</p:attrName>
                                          <p:attrName>ppt_y</p:attrName>
                                        </p:attrNameLst>
                                      </p:cBhvr>
                                      <p:rCtr x="4596" y="0"/>
                                    </p:animMotion>
                                  </p:childTnLst>
                                </p:cTn>
                              </p:par>
                              <p:par>
                                <p:cTn id="21" presetID="22" presetClass="entr" presetSubtype="8" fill="hold" grpId="1" nodeType="withEffect">
                                  <p:stCondLst>
                                    <p:cond delay="1000"/>
                                  </p:stCondLst>
                                  <p:childTnLst>
                                    <p:set>
                                      <p:cBhvr>
                                        <p:cTn id="22" dur="1" fill="hold">
                                          <p:stCondLst>
                                            <p:cond delay="0"/>
                                          </p:stCondLst>
                                        </p:cTn>
                                        <p:tgtEl>
                                          <p:spTgt spid="626"/>
                                        </p:tgtEl>
                                        <p:attrNameLst>
                                          <p:attrName>style.visibility</p:attrName>
                                        </p:attrNameLst>
                                      </p:cBhvr>
                                      <p:to>
                                        <p:strVal val="visible"/>
                                      </p:to>
                                    </p:set>
                                    <p:animEffect transition="in" filter="wipe(left)">
                                      <p:cBhvr>
                                        <p:cTn id="23" dur="750"/>
                                        <p:tgtEl>
                                          <p:spTgt spid="626"/>
                                        </p:tgtEl>
                                      </p:cBhvr>
                                    </p:animEffect>
                                  </p:childTnLst>
                                </p:cTn>
                              </p:par>
                              <p:par>
                                <p:cTn id="24" presetID="35" presetClass="path" presetSubtype="0" accel="50000" decel="50000" fill="hold" grpId="0" nodeType="withEffect">
                                  <p:stCondLst>
                                    <p:cond delay="1000"/>
                                  </p:stCondLst>
                                  <p:childTnLst>
                                    <p:animMotion origin="layout" path="M -2.08333E-7 -1.11111E-6 L -0.18307 -1.11111E-6 " pathEditMode="relative" rAng="0" ptsTypes="AA">
                                      <p:cBhvr>
                                        <p:cTn id="25" dur="750" fill="hold"/>
                                        <p:tgtEl>
                                          <p:spTgt spid="626"/>
                                        </p:tgtEl>
                                        <p:attrNameLst>
                                          <p:attrName>ppt_x</p:attrName>
                                          <p:attrName>ppt_y</p:attrName>
                                        </p:attrNameLst>
                                      </p:cBhvr>
                                      <p:rCtr x="-9154" y="0"/>
                                    </p:animMotion>
                                  </p:childTnLst>
                                </p:cTn>
                              </p:par>
                              <p:par>
                                <p:cTn id="26" presetID="42" presetClass="path" presetSubtype="0" accel="50000" decel="50000" fill="hold" grpId="0" nodeType="withEffect">
                                  <p:stCondLst>
                                    <p:cond delay="0"/>
                                  </p:stCondLst>
                                  <p:childTnLst>
                                    <p:animMotion origin="layout" path="M -1.04167E-6 -7.40741E-7 L 0.10729 0.21042 " pathEditMode="relative" rAng="0" ptsTypes="AA">
                                      <p:cBhvr>
                                        <p:cTn id="27" dur="1500" fill="hold"/>
                                        <p:tgtEl>
                                          <p:spTgt spid="628"/>
                                        </p:tgtEl>
                                        <p:attrNameLst>
                                          <p:attrName>ppt_x</p:attrName>
                                          <p:attrName>ppt_y</p:attrName>
                                        </p:attrNameLst>
                                      </p:cBhvr>
                                      <p:rCtr x="5365" y="10532"/>
                                    </p:animMotion>
                                  </p:childTnLst>
                                </p:cTn>
                              </p:par>
                              <p:par>
                                <p:cTn id="28" presetID="63" presetClass="path" presetSubtype="0" accel="50000" decel="50000" fill="hold" nodeType="withEffect">
                                  <p:stCondLst>
                                    <p:cond delay="250"/>
                                  </p:stCondLst>
                                  <p:childTnLst>
                                    <p:animMotion origin="layout" path="M -4.16667E-6 7.40741E-7 L 0.21797 7.40741E-7 " pathEditMode="relative" rAng="0" ptsTypes="AA">
                                      <p:cBhvr>
                                        <p:cTn id="29" dur="1250" fill="hold"/>
                                        <p:tgtEl>
                                          <p:spTgt spid="330"/>
                                        </p:tgtEl>
                                        <p:attrNameLst>
                                          <p:attrName>ppt_x</p:attrName>
                                          <p:attrName>ppt_y</p:attrName>
                                        </p:attrNameLst>
                                      </p:cBhvr>
                                      <p:rCtr x="10898" y="0"/>
                                    </p:animMotion>
                                  </p:childTnLst>
                                </p:cTn>
                              </p:par>
                              <p:par>
                                <p:cTn id="30" presetID="22" presetClass="entr" presetSubtype="8" fill="hold" nodeType="withEffect">
                                  <p:stCondLst>
                                    <p:cond delay="750"/>
                                  </p:stCondLst>
                                  <p:childTnLst>
                                    <p:set>
                                      <p:cBhvr>
                                        <p:cTn id="31" dur="1" fill="hold">
                                          <p:stCondLst>
                                            <p:cond delay="0"/>
                                          </p:stCondLst>
                                        </p:cTn>
                                        <p:tgtEl>
                                          <p:spTgt spid="385"/>
                                        </p:tgtEl>
                                        <p:attrNameLst>
                                          <p:attrName>style.visibility</p:attrName>
                                        </p:attrNameLst>
                                      </p:cBhvr>
                                      <p:to>
                                        <p:strVal val="visible"/>
                                      </p:to>
                                    </p:set>
                                    <p:animEffect transition="in" filter="wipe(left)">
                                      <p:cBhvr>
                                        <p:cTn id="32" dur="1000"/>
                                        <p:tgtEl>
                                          <p:spTgt spid="385"/>
                                        </p:tgtEl>
                                      </p:cBhvr>
                                    </p:animEffect>
                                  </p:childTnLst>
                                </p:cTn>
                              </p:par>
                              <p:par>
                                <p:cTn id="33" presetID="35" presetClass="path" presetSubtype="0" accel="50000" decel="50000" fill="hold" nodeType="withEffect">
                                  <p:stCondLst>
                                    <p:cond delay="750"/>
                                  </p:stCondLst>
                                  <p:childTnLst>
                                    <p:animMotion origin="layout" path="M 2.29167E-6 -2.59259E-6 L -0.20313 0.00023 " pathEditMode="relative" rAng="0" ptsTypes="AA">
                                      <p:cBhvr>
                                        <p:cTn id="34" dur="1000" fill="hold"/>
                                        <p:tgtEl>
                                          <p:spTgt spid="385"/>
                                        </p:tgtEl>
                                        <p:attrNameLst>
                                          <p:attrName>ppt_x</p:attrName>
                                          <p:attrName>ppt_y</p:attrName>
                                        </p:attrNameLst>
                                      </p:cBhvr>
                                      <p:rCtr x="-10156" y="0"/>
                                    </p:animMotion>
                                  </p:childTnLst>
                                </p:cTn>
                              </p:par>
                              <p:par>
                                <p:cTn id="35" presetID="35" presetClass="path" presetSubtype="0" accel="50000" decel="50000" fill="hold" nodeType="withEffect">
                                  <p:stCondLst>
                                    <p:cond delay="0"/>
                                  </p:stCondLst>
                                  <p:childTnLst>
                                    <p:animMotion origin="layout" path="M 4.16667E-6 -2.22222E-6 L -0.27709 -2.22222E-6 " pathEditMode="relative" rAng="0" ptsTypes="AA">
                                      <p:cBhvr>
                                        <p:cTn id="36" dur="2000" fill="hold"/>
                                        <p:tgtEl>
                                          <p:spTgt spid="522"/>
                                        </p:tgtEl>
                                        <p:attrNameLst>
                                          <p:attrName>ppt_x</p:attrName>
                                          <p:attrName>ppt_y</p:attrName>
                                        </p:attrNameLst>
                                      </p:cBhvr>
                                      <p:rCtr x="-13854" y="0"/>
                                    </p:animMotion>
                                  </p:childTnLst>
                                </p:cTn>
                              </p:par>
                              <p:par>
                                <p:cTn id="37" presetID="22" presetClass="entr" presetSubtype="2" fill="hold" nodeType="withEffect">
                                  <p:stCondLst>
                                    <p:cond delay="250"/>
                                  </p:stCondLst>
                                  <p:childTnLst>
                                    <p:set>
                                      <p:cBhvr>
                                        <p:cTn id="38" dur="1" fill="hold">
                                          <p:stCondLst>
                                            <p:cond delay="0"/>
                                          </p:stCondLst>
                                        </p:cTn>
                                        <p:tgtEl>
                                          <p:spTgt spid="575"/>
                                        </p:tgtEl>
                                        <p:attrNameLst>
                                          <p:attrName>style.visibility</p:attrName>
                                        </p:attrNameLst>
                                      </p:cBhvr>
                                      <p:to>
                                        <p:strVal val="visible"/>
                                      </p:to>
                                    </p:set>
                                    <p:animEffect transition="in" filter="wipe(right)">
                                      <p:cBhvr>
                                        <p:cTn id="39" dur="750"/>
                                        <p:tgtEl>
                                          <p:spTgt spid="575"/>
                                        </p:tgtEl>
                                      </p:cBhvr>
                                    </p:animEffect>
                                  </p:childTnLst>
                                </p:cTn>
                              </p:par>
                              <p:par>
                                <p:cTn id="40" presetID="63" presetClass="path" presetSubtype="0" accel="50000" decel="50000" fill="hold" nodeType="withEffect">
                                  <p:stCondLst>
                                    <p:cond delay="250"/>
                                  </p:stCondLst>
                                  <p:childTnLst>
                                    <p:animMotion origin="layout" path="M 4.16667E-6 1.48148E-6 L 0.16979 1.48148E-6 " pathEditMode="relative" rAng="0" ptsTypes="AA">
                                      <p:cBhvr>
                                        <p:cTn id="41" dur="1500" fill="hold"/>
                                        <p:tgtEl>
                                          <p:spTgt spid="575"/>
                                        </p:tgtEl>
                                        <p:attrNameLst>
                                          <p:attrName>ppt_x</p:attrName>
                                          <p:attrName>ppt_y</p:attrName>
                                        </p:attrNameLst>
                                      </p:cBhvr>
                                      <p:rCtr x="8490" y="0"/>
                                    </p:animMotion>
                                  </p:childTnLst>
                                </p:cTn>
                              </p:par>
                              <p:par>
                                <p:cTn id="42" presetID="22" presetClass="entr" presetSubtype="2" fill="hold" nodeType="withEffect">
                                  <p:stCondLst>
                                    <p:cond delay="750"/>
                                  </p:stCondLst>
                                  <p:childTnLst>
                                    <p:set>
                                      <p:cBhvr>
                                        <p:cTn id="43" dur="1" fill="hold">
                                          <p:stCondLst>
                                            <p:cond delay="0"/>
                                          </p:stCondLst>
                                        </p:cTn>
                                        <p:tgtEl>
                                          <p:spTgt spid="416"/>
                                        </p:tgtEl>
                                        <p:attrNameLst>
                                          <p:attrName>style.visibility</p:attrName>
                                        </p:attrNameLst>
                                      </p:cBhvr>
                                      <p:to>
                                        <p:strVal val="visible"/>
                                      </p:to>
                                    </p:set>
                                    <p:animEffect transition="in" filter="wipe(right)">
                                      <p:cBhvr>
                                        <p:cTn id="44" dur="750"/>
                                        <p:tgtEl>
                                          <p:spTgt spid="416"/>
                                        </p:tgtEl>
                                      </p:cBhvr>
                                    </p:animEffect>
                                  </p:childTnLst>
                                </p:cTn>
                              </p:par>
                              <p:par>
                                <p:cTn id="45" presetID="63" presetClass="path" presetSubtype="0" accel="50000" decel="50000" fill="hold" nodeType="withEffect">
                                  <p:stCondLst>
                                    <p:cond delay="750"/>
                                  </p:stCondLst>
                                  <p:childTnLst>
                                    <p:animMotion origin="layout" path="M 2.5E-6 1.85185E-6 L 0.33854 1.85185E-6 " pathEditMode="relative" rAng="0" ptsTypes="AA">
                                      <p:cBhvr>
                                        <p:cTn id="46" dur="1250" fill="hold"/>
                                        <p:tgtEl>
                                          <p:spTgt spid="416"/>
                                        </p:tgtEl>
                                        <p:attrNameLst>
                                          <p:attrName>ppt_x</p:attrName>
                                          <p:attrName>ppt_y</p:attrName>
                                        </p:attrNameLst>
                                      </p:cBhvr>
                                      <p:rCtr x="16927" y="0"/>
                                    </p:animMotion>
                                  </p:childTnLst>
                                </p:cTn>
                              </p:par>
                              <p:par>
                                <p:cTn id="47" presetID="22" presetClass="entr" presetSubtype="8" fill="hold" nodeType="withEffect">
                                  <p:stCondLst>
                                    <p:cond delay="750"/>
                                  </p:stCondLst>
                                  <p:childTnLst>
                                    <p:set>
                                      <p:cBhvr>
                                        <p:cTn id="48" dur="1" fill="hold">
                                          <p:stCondLst>
                                            <p:cond delay="0"/>
                                          </p:stCondLst>
                                        </p:cTn>
                                        <p:tgtEl>
                                          <p:spTgt spid="321"/>
                                        </p:tgtEl>
                                        <p:attrNameLst>
                                          <p:attrName>style.visibility</p:attrName>
                                        </p:attrNameLst>
                                      </p:cBhvr>
                                      <p:to>
                                        <p:strVal val="visible"/>
                                      </p:to>
                                    </p:set>
                                    <p:animEffect transition="in" filter="wipe(left)">
                                      <p:cBhvr>
                                        <p:cTn id="49" dur="500"/>
                                        <p:tgtEl>
                                          <p:spTgt spid="321"/>
                                        </p:tgtEl>
                                      </p:cBhvr>
                                    </p:animEffect>
                                  </p:childTnLst>
                                </p:cTn>
                              </p:par>
                              <p:par>
                                <p:cTn id="50" presetID="22" presetClass="entr" presetSubtype="8" fill="hold" grpId="1" nodeType="withEffect">
                                  <p:stCondLst>
                                    <p:cond delay="1000"/>
                                  </p:stCondLst>
                                  <p:childTnLst>
                                    <p:set>
                                      <p:cBhvr>
                                        <p:cTn id="51" dur="1" fill="hold">
                                          <p:stCondLst>
                                            <p:cond delay="0"/>
                                          </p:stCondLst>
                                        </p:cTn>
                                        <p:tgtEl>
                                          <p:spTgt spid="2"/>
                                        </p:tgtEl>
                                        <p:attrNameLst>
                                          <p:attrName>style.visibility</p:attrName>
                                        </p:attrNameLst>
                                      </p:cBhvr>
                                      <p:to>
                                        <p:strVal val="visible"/>
                                      </p:to>
                                    </p:set>
                                    <p:animEffect transition="in" filter="wipe(left)">
                                      <p:cBhvr>
                                        <p:cTn id="52" dur="750"/>
                                        <p:tgtEl>
                                          <p:spTgt spid="2"/>
                                        </p:tgtEl>
                                      </p:cBhvr>
                                    </p:animEffect>
                                  </p:childTnLst>
                                </p:cTn>
                              </p:par>
                              <p:par>
                                <p:cTn id="53" presetID="35" presetClass="path" presetSubtype="0" accel="50000" decel="50000" fill="hold" grpId="0" nodeType="withEffect">
                                  <p:stCondLst>
                                    <p:cond delay="1000"/>
                                  </p:stCondLst>
                                  <p:childTnLst>
                                    <p:animMotion origin="layout" path="M -4.79167E-6 4.07407E-6 L -0.18307 4.07407E-6 " pathEditMode="relative" rAng="0" ptsTypes="AA">
                                      <p:cBhvr>
                                        <p:cTn id="54" dur="750" fill="hold"/>
                                        <p:tgtEl>
                                          <p:spTgt spid="2"/>
                                        </p:tgtEl>
                                        <p:attrNameLst>
                                          <p:attrName>ppt_x</p:attrName>
                                          <p:attrName>ppt_y</p:attrName>
                                        </p:attrNameLst>
                                      </p:cBhvr>
                                      <p:rCtr x="-9154" y="0"/>
                                    </p:animMotion>
                                  </p:childTnLst>
                                </p:cTn>
                              </p:par>
                              <p:par>
                                <p:cTn id="55" presetID="22" presetClass="entr" presetSubtype="2" fill="hold" grpId="0" nodeType="withEffect">
                                  <p:stCondLst>
                                    <p:cond delay="1000"/>
                                  </p:stCondLst>
                                  <p:childTnLst>
                                    <p:set>
                                      <p:cBhvr>
                                        <p:cTn id="56" dur="1" fill="hold">
                                          <p:stCondLst>
                                            <p:cond delay="0"/>
                                          </p:stCondLst>
                                        </p:cTn>
                                        <p:tgtEl>
                                          <p:spTgt spid="3"/>
                                        </p:tgtEl>
                                        <p:attrNameLst>
                                          <p:attrName>style.visibility</p:attrName>
                                        </p:attrNameLst>
                                      </p:cBhvr>
                                      <p:to>
                                        <p:strVal val="visible"/>
                                      </p:to>
                                    </p:set>
                                    <p:animEffect transition="in" filter="wipe(right)">
                                      <p:cBhvr>
                                        <p:cTn id="57" dur="750"/>
                                        <p:tgtEl>
                                          <p:spTgt spid="3"/>
                                        </p:tgtEl>
                                      </p:cBhvr>
                                    </p:animEffect>
                                  </p:childTnLst>
                                </p:cTn>
                              </p:par>
                              <p:par>
                                <p:cTn id="58" presetID="63" presetClass="path" presetSubtype="0" accel="50000" decel="50000" fill="hold" grpId="1" nodeType="withEffect">
                                  <p:stCondLst>
                                    <p:cond delay="1000"/>
                                  </p:stCondLst>
                                  <p:childTnLst>
                                    <p:animMotion origin="layout" path="M -4.58333E-6 -3.33333E-6 L 0.09193 -3.33333E-6 " pathEditMode="relative" rAng="0" ptsTypes="AA">
                                      <p:cBhvr>
                                        <p:cTn id="59" dur="750" fill="hold"/>
                                        <p:tgtEl>
                                          <p:spTgt spid="3"/>
                                        </p:tgtEl>
                                        <p:attrNameLst>
                                          <p:attrName>ppt_x</p:attrName>
                                          <p:attrName>ppt_y</p:attrName>
                                        </p:attrNameLst>
                                      </p:cBhvr>
                                      <p:rCtr x="4596"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9" grpId="0" animBg="1"/>
      <p:bldP spid="320" grpId="0" animBg="1"/>
      <p:bldP spid="325" grpId="0" animBg="1"/>
      <p:bldP spid="625" grpId="0"/>
      <p:bldP spid="625" grpId="1"/>
      <p:bldP spid="626" grpId="0"/>
      <p:bldP spid="626" grpId="1"/>
      <p:bldP spid="628" grpId="0" animBg="1"/>
      <p:bldP spid="2" grpId="0"/>
      <p:bldP spid="2" grpId="1"/>
      <p:bldP spid="3" grpId="0"/>
      <p:bldP spid="3"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3" name="Hình ảnh 3072" descr="Miễn phí Đồng Cỏ Xanh Dưới Bầu Trời Trong Ảnh lưu trữ">
            <a:extLst>
              <a:ext uri="{FF2B5EF4-FFF2-40B4-BE49-F238E27FC236}">
                <a16:creationId xmlns:a16="http://schemas.microsoft.com/office/drawing/2014/main" id="{46CD00D6-ABC7-1B97-1083-7141B93D505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3102" b="2524"/>
          <a:stretch/>
        </p:blipFill>
        <p:spPr bwMode="auto">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075" name="Hình chữ nhật 3074">
            <a:extLst>
              <a:ext uri="{FF2B5EF4-FFF2-40B4-BE49-F238E27FC236}">
                <a16:creationId xmlns:a16="http://schemas.microsoft.com/office/drawing/2014/main" id="{1E088C0A-A5CE-9A58-21D3-62A209B7D36D}"/>
              </a:ext>
            </a:extLst>
          </p:cNvPr>
          <p:cNvSpPr/>
          <p:nvPr/>
        </p:nvSpPr>
        <p:spPr>
          <a:xfrm>
            <a:off x="0" y="0"/>
            <a:ext cx="12192000" cy="6858000"/>
          </a:xfrm>
          <a:prstGeom prst="rect">
            <a:avLst/>
          </a:prstGeom>
          <a:solidFill>
            <a:srgbClr val="1F352E">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4" name="Group 18">
            <a:extLst>
              <a:ext uri="{FF2B5EF4-FFF2-40B4-BE49-F238E27FC236}">
                <a16:creationId xmlns:a16="http://schemas.microsoft.com/office/drawing/2014/main" id="{8148081A-03D5-C121-AAC5-72A52AF5E948}"/>
              </a:ext>
            </a:extLst>
          </p:cNvPr>
          <p:cNvGrpSpPr/>
          <p:nvPr/>
        </p:nvGrpSpPr>
        <p:grpSpPr>
          <a:xfrm>
            <a:off x="-1275674" y="-1154444"/>
            <a:ext cx="2551347" cy="2798956"/>
            <a:chOff x="0" y="0"/>
            <a:chExt cx="2551347" cy="2798956"/>
          </a:xfrm>
        </p:grpSpPr>
        <p:sp>
          <p:nvSpPr>
            <p:cNvPr id="5" name="Parallelogram 14">
              <a:extLst>
                <a:ext uri="{FF2B5EF4-FFF2-40B4-BE49-F238E27FC236}">
                  <a16:creationId xmlns:a16="http://schemas.microsoft.com/office/drawing/2014/main" id="{FC016DD6-B9D4-CC08-016B-22C4DD765008}"/>
                </a:ext>
              </a:extLst>
            </p:cNvPr>
            <p:cNvSpPr/>
            <p:nvPr/>
          </p:nvSpPr>
          <p:spPr>
            <a:xfrm rot="5400000" flipH="1">
              <a:off x="161556" y="1671635"/>
              <a:ext cx="1430949" cy="364880"/>
            </a:xfrm>
            <a:prstGeom prst="parallelogram">
              <a:avLst>
                <a:gd name="adj" fmla="val 9446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Trapezoid 15">
              <a:extLst>
                <a:ext uri="{FF2B5EF4-FFF2-40B4-BE49-F238E27FC236}">
                  <a16:creationId xmlns:a16="http://schemas.microsoft.com/office/drawing/2014/main" id="{BF239FD5-189B-FA02-C0AB-B57020D35B71}"/>
                </a:ext>
              </a:extLst>
            </p:cNvPr>
            <p:cNvSpPr/>
            <p:nvPr/>
          </p:nvSpPr>
          <p:spPr>
            <a:xfrm rot="19020043">
              <a:off x="262603" y="401700"/>
              <a:ext cx="2288744" cy="353787"/>
            </a:xfrm>
            <a:prstGeom prst="trapezoid">
              <a:avLst>
                <a:gd name="adj" fmla="val 93465"/>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7" name="Freeform: Shape 17">
              <a:extLst>
                <a:ext uri="{FF2B5EF4-FFF2-40B4-BE49-F238E27FC236}">
                  <a16:creationId xmlns:a16="http://schemas.microsoft.com/office/drawing/2014/main" id="{6703F40A-DB29-FA2F-437C-8DCE43555100}"/>
                </a:ext>
              </a:extLst>
            </p:cNvPr>
            <p:cNvSpPr/>
            <p:nvPr/>
          </p:nvSpPr>
          <p:spPr>
            <a:xfrm rot="5400000">
              <a:off x="-516949" y="516949"/>
              <a:ext cx="2798956" cy="1765058"/>
            </a:xfrm>
            <a:custGeom>
              <a:avLst/>
              <a:gdLst>
                <a:gd name="connsiteX0" fmla="*/ 0 w 2798956"/>
                <a:gd name="connsiteY0" fmla="*/ 1765058 h 1765058"/>
                <a:gd name="connsiteX1" fmla="*/ 0 w 2798956"/>
                <a:gd name="connsiteY1" fmla="*/ 1419370 h 1765058"/>
                <a:gd name="connsiteX2" fmla="*/ 0 w 2798956"/>
                <a:gd name="connsiteY2" fmla="*/ 1073682 h 1765058"/>
                <a:gd name="connsiteX3" fmla="*/ 1 w 2798956"/>
                <a:gd name="connsiteY3" fmla="*/ 1073682 h 1765058"/>
                <a:gd name="connsiteX4" fmla="*/ 1 w 2798956"/>
                <a:gd name="connsiteY4" fmla="*/ 0 h 1765058"/>
                <a:gd name="connsiteX5" fmla="*/ 997925 w 2798956"/>
                <a:gd name="connsiteY5" fmla="*/ 1073682 h 1765058"/>
                <a:gd name="connsiteX6" fmla="*/ 2554014 w 2798956"/>
                <a:gd name="connsiteY6" fmla="*/ 1073682 h 1765058"/>
                <a:gd name="connsiteX7" fmla="*/ 2798955 w 2798956"/>
                <a:gd name="connsiteY7" fmla="*/ 1419370 h 1765058"/>
                <a:gd name="connsiteX8" fmla="*/ 2798956 w 2798956"/>
                <a:gd name="connsiteY8" fmla="*/ 1419370 h 1765058"/>
                <a:gd name="connsiteX9" fmla="*/ 2798956 w 2798956"/>
                <a:gd name="connsiteY9" fmla="*/ 1419371 h 1765058"/>
                <a:gd name="connsiteX10" fmla="*/ 2798956 w 2798956"/>
                <a:gd name="connsiteY10" fmla="*/ 1765058 h 176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8956" h="1765058">
                  <a:moveTo>
                    <a:pt x="0" y="1765058"/>
                  </a:moveTo>
                  <a:lnTo>
                    <a:pt x="0" y="1419370"/>
                  </a:lnTo>
                  <a:lnTo>
                    <a:pt x="0" y="1073682"/>
                  </a:lnTo>
                  <a:lnTo>
                    <a:pt x="1" y="1073682"/>
                  </a:lnTo>
                  <a:lnTo>
                    <a:pt x="1" y="0"/>
                  </a:lnTo>
                  <a:lnTo>
                    <a:pt x="997925" y="1073682"/>
                  </a:lnTo>
                  <a:lnTo>
                    <a:pt x="2554014" y="1073682"/>
                  </a:lnTo>
                  <a:lnTo>
                    <a:pt x="2798955" y="1419370"/>
                  </a:lnTo>
                  <a:lnTo>
                    <a:pt x="2798956" y="1419370"/>
                  </a:lnTo>
                  <a:lnTo>
                    <a:pt x="2798956" y="1419371"/>
                  </a:lnTo>
                  <a:lnTo>
                    <a:pt x="2798956" y="1765058"/>
                  </a:ln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grpSp>
      <p:grpSp>
        <p:nvGrpSpPr>
          <p:cNvPr id="8" name="Group 19">
            <a:extLst>
              <a:ext uri="{FF2B5EF4-FFF2-40B4-BE49-F238E27FC236}">
                <a16:creationId xmlns:a16="http://schemas.microsoft.com/office/drawing/2014/main" id="{3C245F80-406F-1B9E-D39C-A458B58481AD}"/>
              </a:ext>
            </a:extLst>
          </p:cNvPr>
          <p:cNvGrpSpPr/>
          <p:nvPr/>
        </p:nvGrpSpPr>
        <p:grpSpPr>
          <a:xfrm rot="10800000">
            <a:off x="10766121" y="5244049"/>
            <a:ext cx="2851757" cy="2991439"/>
            <a:chOff x="0" y="0"/>
            <a:chExt cx="2551347" cy="2798956"/>
          </a:xfrm>
        </p:grpSpPr>
        <p:sp>
          <p:nvSpPr>
            <p:cNvPr id="9" name="Parallelogram 20">
              <a:extLst>
                <a:ext uri="{FF2B5EF4-FFF2-40B4-BE49-F238E27FC236}">
                  <a16:creationId xmlns:a16="http://schemas.microsoft.com/office/drawing/2014/main" id="{6E224C16-8E2A-00A8-A3C8-2EBEFC724024}"/>
                </a:ext>
              </a:extLst>
            </p:cNvPr>
            <p:cNvSpPr/>
            <p:nvPr/>
          </p:nvSpPr>
          <p:spPr>
            <a:xfrm rot="5400000" flipH="1">
              <a:off x="161556" y="1671635"/>
              <a:ext cx="1430949" cy="364880"/>
            </a:xfrm>
            <a:prstGeom prst="parallelogram">
              <a:avLst>
                <a:gd name="adj" fmla="val 94460"/>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Trapezoid 21">
              <a:extLst>
                <a:ext uri="{FF2B5EF4-FFF2-40B4-BE49-F238E27FC236}">
                  <a16:creationId xmlns:a16="http://schemas.microsoft.com/office/drawing/2014/main" id="{CE439B32-2949-5B1B-03EF-7CAD15632FBC}"/>
                </a:ext>
              </a:extLst>
            </p:cNvPr>
            <p:cNvSpPr/>
            <p:nvPr/>
          </p:nvSpPr>
          <p:spPr>
            <a:xfrm rot="19020043">
              <a:off x="262603" y="401700"/>
              <a:ext cx="2288744" cy="353787"/>
            </a:xfrm>
            <a:prstGeom prst="trapezoid">
              <a:avLst>
                <a:gd name="adj" fmla="val 93465"/>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Freeform: Shape 22">
              <a:extLst>
                <a:ext uri="{FF2B5EF4-FFF2-40B4-BE49-F238E27FC236}">
                  <a16:creationId xmlns:a16="http://schemas.microsoft.com/office/drawing/2014/main" id="{9524865A-A564-A09D-2669-22D9E74F547A}"/>
                </a:ext>
              </a:extLst>
            </p:cNvPr>
            <p:cNvSpPr/>
            <p:nvPr/>
          </p:nvSpPr>
          <p:spPr>
            <a:xfrm rot="5400000">
              <a:off x="-516949" y="516949"/>
              <a:ext cx="2798956" cy="1765058"/>
            </a:xfrm>
            <a:custGeom>
              <a:avLst/>
              <a:gdLst>
                <a:gd name="connsiteX0" fmla="*/ 0 w 2798956"/>
                <a:gd name="connsiteY0" fmla="*/ 1765058 h 1765058"/>
                <a:gd name="connsiteX1" fmla="*/ 0 w 2798956"/>
                <a:gd name="connsiteY1" fmla="*/ 1419370 h 1765058"/>
                <a:gd name="connsiteX2" fmla="*/ 0 w 2798956"/>
                <a:gd name="connsiteY2" fmla="*/ 1073682 h 1765058"/>
                <a:gd name="connsiteX3" fmla="*/ 1 w 2798956"/>
                <a:gd name="connsiteY3" fmla="*/ 1073682 h 1765058"/>
                <a:gd name="connsiteX4" fmla="*/ 1 w 2798956"/>
                <a:gd name="connsiteY4" fmla="*/ 0 h 1765058"/>
                <a:gd name="connsiteX5" fmla="*/ 997925 w 2798956"/>
                <a:gd name="connsiteY5" fmla="*/ 1073682 h 1765058"/>
                <a:gd name="connsiteX6" fmla="*/ 2554014 w 2798956"/>
                <a:gd name="connsiteY6" fmla="*/ 1073682 h 1765058"/>
                <a:gd name="connsiteX7" fmla="*/ 2798955 w 2798956"/>
                <a:gd name="connsiteY7" fmla="*/ 1419370 h 1765058"/>
                <a:gd name="connsiteX8" fmla="*/ 2798956 w 2798956"/>
                <a:gd name="connsiteY8" fmla="*/ 1419370 h 1765058"/>
                <a:gd name="connsiteX9" fmla="*/ 2798956 w 2798956"/>
                <a:gd name="connsiteY9" fmla="*/ 1419371 h 1765058"/>
                <a:gd name="connsiteX10" fmla="*/ 2798956 w 2798956"/>
                <a:gd name="connsiteY10" fmla="*/ 1765058 h 1765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98956" h="1765058">
                  <a:moveTo>
                    <a:pt x="0" y="1765058"/>
                  </a:moveTo>
                  <a:lnTo>
                    <a:pt x="0" y="1419370"/>
                  </a:lnTo>
                  <a:lnTo>
                    <a:pt x="0" y="1073682"/>
                  </a:lnTo>
                  <a:lnTo>
                    <a:pt x="1" y="1073682"/>
                  </a:lnTo>
                  <a:lnTo>
                    <a:pt x="1" y="0"/>
                  </a:lnTo>
                  <a:lnTo>
                    <a:pt x="997925" y="1073682"/>
                  </a:lnTo>
                  <a:lnTo>
                    <a:pt x="2554014" y="1073682"/>
                  </a:lnTo>
                  <a:lnTo>
                    <a:pt x="2798955" y="1419370"/>
                  </a:lnTo>
                  <a:lnTo>
                    <a:pt x="2798956" y="1419370"/>
                  </a:lnTo>
                  <a:lnTo>
                    <a:pt x="2798956" y="1419371"/>
                  </a:lnTo>
                  <a:lnTo>
                    <a:pt x="2798956" y="1765058"/>
                  </a:ln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grpSp>
      <p:grpSp>
        <p:nvGrpSpPr>
          <p:cNvPr id="12" name="Group 37">
            <a:extLst>
              <a:ext uri="{FF2B5EF4-FFF2-40B4-BE49-F238E27FC236}">
                <a16:creationId xmlns:a16="http://schemas.microsoft.com/office/drawing/2014/main" id="{D891EC0F-54E3-91FE-EC79-2A46C8CEE03E}"/>
              </a:ext>
            </a:extLst>
          </p:cNvPr>
          <p:cNvGrpSpPr/>
          <p:nvPr/>
        </p:nvGrpSpPr>
        <p:grpSpPr>
          <a:xfrm>
            <a:off x="2761428" y="4743375"/>
            <a:ext cx="1512541" cy="1546917"/>
            <a:chOff x="577516" y="4792006"/>
            <a:chExt cx="1512541" cy="1546917"/>
          </a:xfrm>
        </p:grpSpPr>
        <p:cxnSp>
          <p:nvCxnSpPr>
            <p:cNvPr id="13" name="Straight Connector 30">
              <a:extLst>
                <a:ext uri="{FF2B5EF4-FFF2-40B4-BE49-F238E27FC236}">
                  <a16:creationId xmlns:a16="http://schemas.microsoft.com/office/drawing/2014/main" id="{33D672C6-8345-8F34-6D73-E8493CC71B03}"/>
                </a:ext>
              </a:extLst>
            </p:cNvPr>
            <p:cNvCxnSpPr>
              <a:cxnSpLocks/>
            </p:cNvCxnSpPr>
            <p:nvPr/>
          </p:nvCxnSpPr>
          <p:spPr>
            <a:xfrm>
              <a:off x="1052596" y="4792006"/>
              <a:ext cx="0" cy="8972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4" name="Straight Connector 32">
              <a:extLst>
                <a:ext uri="{FF2B5EF4-FFF2-40B4-BE49-F238E27FC236}">
                  <a16:creationId xmlns:a16="http://schemas.microsoft.com/office/drawing/2014/main" id="{BFE060E3-70BF-8763-F9DC-2744C27450CD}"/>
                </a:ext>
              </a:extLst>
            </p:cNvPr>
            <p:cNvCxnSpPr>
              <a:cxnSpLocks/>
            </p:cNvCxnSpPr>
            <p:nvPr/>
          </p:nvCxnSpPr>
          <p:spPr>
            <a:xfrm flipH="1">
              <a:off x="577516" y="5689218"/>
              <a:ext cx="47508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34">
              <a:extLst>
                <a:ext uri="{FF2B5EF4-FFF2-40B4-BE49-F238E27FC236}">
                  <a16:creationId xmlns:a16="http://schemas.microsoft.com/office/drawing/2014/main" id="{3D4EF1D0-F9B5-749F-FF28-B21D43180F36}"/>
                </a:ext>
              </a:extLst>
            </p:cNvPr>
            <p:cNvCxnSpPr>
              <a:cxnSpLocks/>
            </p:cNvCxnSpPr>
            <p:nvPr/>
          </p:nvCxnSpPr>
          <p:spPr>
            <a:xfrm>
              <a:off x="577516" y="5689218"/>
              <a:ext cx="0" cy="6497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36">
              <a:extLst>
                <a:ext uri="{FF2B5EF4-FFF2-40B4-BE49-F238E27FC236}">
                  <a16:creationId xmlns:a16="http://schemas.microsoft.com/office/drawing/2014/main" id="{A734E067-BC41-F7A3-6423-7D328E767A7D}"/>
                </a:ext>
              </a:extLst>
            </p:cNvPr>
            <p:cNvCxnSpPr>
              <a:cxnSpLocks/>
            </p:cNvCxnSpPr>
            <p:nvPr/>
          </p:nvCxnSpPr>
          <p:spPr>
            <a:xfrm>
              <a:off x="577516" y="6335486"/>
              <a:ext cx="15125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7" name="Group 44">
            <a:extLst>
              <a:ext uri="{FF2B5EF4-FFF2-40B4-BE49-F238E27FC236}">
                <a16:creationId xmlns:a16="http://schemas.microsoft.com/office/drawing/2014/main" id="{ADB1179B-2398-03A3-DCD7-3CA478781124}"/>
              </a:ext>
            </a:extLst>
          </p:cNvPr>
          <p:cNvGrpSpPr/>
          <p:nvPr/>
        </p:nvGrpSpPr>
        <p:grpSpPr>
          <a:xfrm>
            <a:off x="-2182507" y="4996039"/>
            <a:ext cx="1966304" cy="1045029"/>
            <a:chOff x="776896" y="5042950"/>
            <a:chExt cx="1966304" cy="1045029"/>
          </a:xfrm>
        </p:grpSpPr>
        <p:cxnSp>
          <p:nvCxnSpPr>
            <p:cNvPr id="18" name="Straight Connector 41">
              <a:extLst>
                <a:ext uri="{FF2B5EF4-FFF2-40B4-BE49-F238E27FC236}">
                  <a16:creationId xmlns:a16="http://schemas.microsoft.com/office/drawing/2014/main" id="{1DACD051-9EBE-6BB5-B1A6-30736EDE4631}"/>
                </a:ext>
              </a:extLst>
            </p:cNvPr>
            <p:cNvCxnSpPr/>
            <p:nvPr/>
          </p:nvCxnSpPr>
          <p:spPr>
            <a:xfrm>
              <a:off x="776896" y="5042950"/>
              <a:ext cx="0" cy="10415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43">
              <a:extLst>
                <a:ext uri="{FF2B5EF4-FFF2-40B4-BE49-F238E27FC236}">
                  <a16:creationId xmlns:a16="http://schemas.microsoft.com/office/drawing/2014/main" id="{934FF60A-FA56-8195-60B5-74729C40DD88}"/>
                </a:ext>
              </a:extLst>
            </p:cNvPr>
            <p:cNvCxnSpPr/>
            <p:nvPr/>
          </p:nvCxnSpPr>
          <p:spPr>
            <a:xfrm>
              <a:off x="776896" y="6087979"/>
              <a:ext cx="19663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0" name="Group 45">
            <a:extLst>
              <a:ext uri="{FF2B5EF4-FFF2-40B4-BE49-F238E27FC236}">
                <a16:creationId xmlns:a16="http://schemas.microsoft.com/office/drawing/2014/main" id="{A9D6D41B-D4F6-96CF-3F57-595C6FE8307C}"/>
              </a:ext>
            </a:extLst>
          </p:cNvPr>
          <p:cNvGrpSpPr/>
          <p:nvPr/>
        </p:nvGrpSpPr>
        <p:grpSpPr>
          <a:xfrm rot="10800000">
            <a:off x="7683583" y="578593"/>
            <a:ext cx="1512541" cy="1546917"/>
            <a:chOff x="577516" y="4792006"/>
            <a:chExt cx="1512541" cy="1546917"/>
          </a:xfrm>
        </p:grpSpPr>
        <p:cxnSp>
          <p:nvCxnSpPr>
            <p:cNvPr id="21" name="Straight Connector 46">
              <a:extLst>
                <a:ext uri="{FF2B5EF4-FFF2-40B4-BE49-F238E27FC236}">
                  <a16:creationId xmlns:a16="http://schemas.microsoft.com/office/drawing/2014/main" id="{3DBE3105-A226-7CF7-6893-0EB9681BBAAA}"/>
                </a:ext>
              </a:extLst>
            </p:cNvPr>
            <p:cNvCxnSpPr>
              <a:cxnSpLocks/>
            </p:cNvCxnSpPr>
            <p:nvPr/>
          </p:nvCxnSpPr>
          <p:spPr>
            <a:xfrm>
              <a:off x="1052596" y="4792006"/>
              <a:ext cx="0" cy="89721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47">
              <a:extLst>
                <a:ext uri="{FF2B5EF4-FFF2-40B4-BE49-F238E27FC236}">
                  <a16:creationId xmlns:a16="http://schemas.microsoft.com/office/drawing/2014/main" id="{2BC1A247-BB3F-6163-130F-B7AE4643B25B}"/>
                </a:ext>
              </a:extLst>
            </p:cNvPr>
            <p:cNvCxnSpPr>
              <a:cxnSpLocks/>
            </p:cNvCxnSpPr>
            <p:nvPr/>
          </p:nvCxnSpPr>
          <p:spPr>
            <a:xfrm flipH="1">
              <a:off x="577516" y="5689218"/>
              <a:ext cx="47508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3" name="Straight Connector 48">
              <a:extLst>
                <a:ext uri="{FF2B5EF4-FFF2-40B4-BE49-F238E27FC236}">
                  <a16:creationId xmlns:a16="http://schemas.microsoft.com/office/drawing/2014/main" id="{F87E2BED-2F19-7BCC-43DC-15BE7AAF106D}"/>
                </a:ext>
              </a:extLst>
            </p:cNvPr>
            <p:cNvCxnSpPr>
              <a:cxnSpLocks/>
            </p:cNvCxnSpPr>
            <p:nvPr/>
          </p:nvCxnSpPr>
          <p:spPr>
            <a:xfrm>
              <a:off x="577516" y="5689218"/>
              <a:ext cx="0" cy="64970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Straight Connector 49">
              <a:extLst>
                <a:ext uri="{FF2B5EF4-FFF2-40B4-BE49-F238E27FC236}">
                  <a16:creationId xmlns:a16="http://schemas.microsoft.com/office/drawing/2014/main" id="{748FB7EA-F02D-7AEA-22B0-28C43BDB332A}"/>
                </a:ext>
              </a:extLst>
            </p:cNvPr>
            <p:cNvCxnSpPr>
              <a:cxnSpLocks/>
            </p:cNvCxnSpPr>
            <p:nvPr/>
          </p:nvCxnSpPr>
          <p:spPr>
            <a:xfrm>
              <a:off x="577516" y="6335486"/>
              <a:ext cx="1512541"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5" name="Group 50">
            <a:extLst>
              <a:ext uri="{FF2B5EF4-FFF2-40B4-BE49-F238E27FC236}">
                <a16:creationId xmlns:a16="http://schemas.microsoft.com/office/drawing/2014/main" id="{A1468999-17D7-3A7F-2C70-A13330942862}"/>
              </a:ext>
            </a:extLst>
          </p:cNvPr>
          <p:cNvGrpSpPr/>
          <p:nvPr/>
        </p:nvGrpSpPr>
        <p:grpSpPr>
          <a:xfrm rot="10800000">
            <a:off x="12841503" y="754082"/>
            <a:ext cx="1966304" cy="1045029"/>
            <a:chOff x="776896" y="5042950"/>
            <a:chExt cx="1966304" cy="1045029"/>
          </a:xfrm>
        </p:grpSpPr>
        <p:cxnSp>
          <p:nvCxnSpPr>
            <p:cNvPr id="26" name="Straight Connector 51">
              <a:extLst>
                <a:ext uri="{FF2B5EF4-FFF2-40B4-BE49-F238E27FC236}">
                  <a16:creationId xmlns:a16="http://schemas.microsoft.com/office/drawing/2014/main" id="{7B12CE47-40D0-4670-C810-88A8809DC7D9}"/>
                </a:ext>
              </a:extLst>
            </p:cNvPr>
            <p:cNvCxnSpPr/>
            <p:nvPr/>
          </p:nvCxnSpPr>
          <p:spPr>
            <a:xfrm>
              <a:off x="776896" y="5042950"/>
              <a:ext cx="0" cy="10415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Straight Connector 52">
              <a:extLst>
                <a:ext uri="{FF2B5EF4-FFF2-40B4-BE49-F238E27FC236}">
                  <a16:creationId xmlns:a16="http://schemas.microsoft.com/office/drawing/2014/main" id="{F99C2B54-1213-CB98-B7B5-5549966DEC36}"/>
                </a:ext>
              </a:extLst>
            </p:cNvPr>
            <p:cNvCxnSpPr/>
            <p:nvPr/>
          </p:nvCxnSpPr>
          <p:spPr>
            <a:xfrm>
              <a:off x="776896" y="6087979"/>
              <a:ext cx="196630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8" name="!!Khung1">
            <a:extLst>
              <a:ext uri="{FF2B5EF4-FFF2-40B4-BE49-F238E27FC236}">
                <a16:creationId xmlns:a16="http://schemas.microsoft.com/office/drawing/2014/main" id="{4ABE1A5A-8CB1-1A18-235F-78474155B732}"/>
              </a:ext>
            </a:extLst>
          </p:cNvPr>
          <p:cNvSpPr/>
          <p:nvPr/>
        </p:nvSpPr>
        <p:spPr>
          <a:xfrm flipH="1">
            <a:off x="8987802" y="4808141"/>
            <a:ext cx="1181061" cy="649705"/>
          </a:xfrm>
          <a:prstGeom prst="frame">
            <a:avLst>
              <a:gd name="adj1" fmla="val 141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29" name="!!cay2">
            <a:extLst>
              <a:ext uri="{FF2B5EF4-FFF2-40B4-BE49-F238E27FC236}">
                <a16:creationId xmlns:a16="http://schemas.microsoft.com/office/drawing/2014/main" id="{8A8C3599-5334-EB2E-F0B0-6CFE21E4BA05}"/>
              </a:ext>
            </a:extLst>
          </p:cNvPr>
          <p:cNvSpPr/>
          <p:nvPr/>
        </p:nvSpPr>
        <p:spPr>
          <a:xfrm>
            <a:off x="1864837" y="1036471"/>
            <a:ext cx="8503567" cy="914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cay4">
            <a:extLst>
              <a:ext uri="{FF2B5EF4-FFF2-40B4-BE49-F238E27FC236}">
                <a16:creationId xmlns:a16="http://schemas.microsoft.com/office/drawing/2014/main" id="{F2DD322F-DC77-7742-263E-8B69B065E8F6}"/>
              </a:ext>
            </a:extLst>
          </p:cNvPr>
          <p:cNvSpPr/>
          <p:nvPr/>
        </p:nvSpPr>
        <p:spPr>
          <a:xfrm>
            <a:off x="1882834" y="5558242"/>
            <a:ext cx="841248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cay3">
            <a:extLst>
              <a:ext uri="{FF2B5EF4-FFF2-40B4-BE49-F238E27FC236}">
                <a16:creationId xmlns:a16="http://schemas.microsoft.com/office/drawing/2014/main" id="{7656B491-7B6A-5C36-1FF9-539AF7A668AC}"/>
              </a:ext>
            </a:extLst>
          </p:cNvPr>
          <p:cNvSpPr/>
          <p:nvPr/>
        </p:nvSpPr>
        <p:spPr>
          <a:xfrm rot="16200000">
            <a:off x="-375444" y="3317962"/>
            <a:ext cx="457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72" name="!!cay1">
            <a:extLst>
              <a:ext uri="{FF2B5EF4-FFF2-40B4-BE49-F238E27FC236}">
                <a16:creationId xmlns:a16="http://schemas.microsoft.com/office/drawing/2014/main" id="{AE0EC4E7-7526-1F75-3786-314B5DC9E9A5}"/>
              </a:ext>
            </a:extLst>
          </p:cNvPr>
          <p:cNvSpPr/>
          <p:nvPr/>
        </p:nvSpPr>
        <p:spPr>
          <a:xfrm rot="16200000">
            <a:off x="8036685" y="3317962"/>
            <a:ext cx="4572000" cy="91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77" name="Hộp Văn bản 3076">
            <a:extLst>
              <a:ext uri="{FF2B5EF4-FFF2-40B4-BE49-F238E27FC236}">
                <a16:creationId xmlns:a16="http://schemas.microsoft.com/office/drawing/2014/main" id="{B85E00EB-7F6E-5809-9179-A820EFFCB82F}"/>
              </a:ext>
            </a:extLst>
          </p:cNvPr>
          <p:cNvSpPr txBox="1"/>
          <p:nvPr/>
        </p:nvSpPr>
        <p:spPr>
          <a:xfrm>
            <a:off x="1741026" y="1604834"/>
            <a:ext cx="8709948" cy="472950"/>
          </a:xfrm>
          <a:prstGeom prst="rect">
            <a:avLst/>
          </a:prstGeom>
          <a:noFill/>
        </p:spPr>
        <p:txBody>
          <a:bodyPr wrap="square">
            <a:spAutoFit/>
          </a:bodyPr>
          <a:lstStyle/>
          <a:p>
            <a:pPr marL="0" marR="0" algn="ctr">
              <a:lnSpc>
                <a:spcPct val="107000"/>
              </a:lnSpc>
              <a:spcBef>
                <a:spcPts val="0"/>
              </a:spcBef>
              <a:spcAft>
                <a:spcPts val="800"/>
              </a:spcAft>
            </a:pPr>
            <a:r>
              <a:rPr lang="en-US" sz="2400" b="1" kern="100" spc="300" dirty="0">
                <a:solidFill>
                  <a:schemeClr val="bg1"/>
                </a:solidFill>
                <a:effectLst/>
                <a:latin typeface="Intrepid" pitchFamily="2" charset="0"/>
                <a:ea typeface="Calibri" panose="020F0502020204030204" pitchFamily="34" charset="0"/>
              </a:rPr>
              <a:t>1. PROJECT OBJECTIVE</a:t>
            </a:r>
            <a:endParaRPr lang="vi-VN" sz="2400" kern="100" spc="300" dirty="0">
              <a:solidFill>
                <a:schemeClr val="bg1"/>
              </a:solidFill>
              <a:effectLst/>
              <a:latin typeface="Times New Roman" panose="02020603050405020304" pitchFamily="18" charset="0"/>
              <a:ea typeface="Calibri" panose="020F0502020204030204" pitchFamily="34" charset="0"/>
            </a:endParaRPr>
          </a:p>
        </p:txBody>
      </p:sp>
      <p:sp>
        <p:nvSpPr>
          <p:cNvPr id="3079" name="Hộp Văn bản 3078">
            <a:extLst>
              <a:ext uri="{FF2B5EF4-FFF2-40B4-BE49-F238E27FC236}">
                <a16:creationId xmlns:a16="http://schemas.microsoft.com/office/drawing/2014/main" id="{66D622D1-4751-9AD0-D796-0B1E075324CA}"/>
              </a:ext>
            </a:extLst>
          </p:cNvPr>
          <p:cNvSpPr txBox="1"/>
          <p:nvPr/>
        </p:nvSpPr>
        <p:spPr>
          <a:xfrm>
            <a:off x="1741026" y="2334202"/>
            <a:ext cx="8709948" cy="592022"/>
          </a:xfrm>
          <a:prstGeom prst="rect">
            <a:avLst/>
          </a:prstGeom>
          <a:noFill/>
        </p:spPr>
        <p:txBody>
          <a:bodyPr wrap="square">
            <a:spAutoFit/>
          </a:bodyPr>
          <a:lstStyle/>
          <a:p>
            <a:pPr marL="0" marR="0" algn="ctr">
              <a:lnSpc>
                <a:spcPct val="150000"/>
              </a:lnSpc>
              <a:spcBef>
                <a:spcPts val="600"/>
              </a:spcBef>
              <a:spcAft>
                <a:spcPts val="600"/>
              </a:spcAft>
            </a:pPr>
            <a:r>
              <a:rPr lang="en-US" sz="2400" b="1" kern="100" spc="300" dirty="0">
                <a:solidFill>
                  <a:schemeClr val="bg1"/>
                </a:solidFill>
                <a:effectLst/>
                <a:latin typeface="Intrepid" pitchFamily="2" charset="0"/>
                <a:ea typeface="Calibri" panose="020F0502020204030204" pitchFamily="34" charset="0"/>
              </a:rPr>
              <a:t>2. TECHNOLOGIES</a:t>
            </a:r>
            <a:endParaRPr lang="vi-VN" sz="2400" kern="100" spc="300" dirty="0">
              <a:solidFill>
                <a:schemeClr val="bg1"/>
              </a:solidFill>
              <a:effectLst/>
              <a:latin typeface="Times New Roman" panose="02020603050405020304" pitchFamily="18" charset="0"/>
              <a:ea typeface="Calibri" panose="020F0502020204030204" pitchFamily="34" charset="0"/>
            </a:endParaRPr>
          </a:p>
        </p:txBody>
      </p:sp>
      <p:sp>
        <p:nvSpPr>
          <p:cNvPr id="3081" name="Hộp Văn bản 3080">
            <a:extLst>
              <a:ext uri="{FF2B5EF4-FFF2-40B4-BE49-F238E27FC236}">
                <a16:creationId xmlns:a16="http://schemas.microsoft.com/office/drawing/2014/main" id="{DF6C7E04-B88C-2BCD-5354-ABD152D5C855}"/>
              </a:ext>
            </a:extLst>
          </p:cNvPr>
          <p:cNvSpPr txBox="1"/>
          <p:nvPr/>
        </p:nvSpPr>
        <p:spPr>
          <a:xfrm>
            <a:off x="1741026" y="3182642"/>
            <a:ext cx="8709948" cy="472502"/>
          </a:xfrm>
          <a:prstGeom prst="rect">
            <a:avLst/>
          </a:prstGeom>
          <a:noFill/>
        </p:spPr>
        <p:txBody>
          <a:bodyPr wrap="square">
            <a:spAutoFit/>
          </a:bodyPr>
          <a:lstStyle/>
          <a:p>
            <a:pPr marL="0" marR="0" algn="ctr">
              <a:lnSpc>
                <a:spcPct val="107000"/>
              </a:lnSpc>
              <a:spcBef>
                <a:spcPts val="0"/>
              </a:spcBef>
              <a:spcAft>
                <a:spcPts val="800"/>
              </a:spcAft>
            </a:pPr>
            <a:r>
              <a:rPr lang="en-US" sz="2400" b="1" kern="100" spc="300" dirty="0">
                <a:solidFill>
                  <a:schemeClr val="bg1"/>
                </a:solidFill>
                <a:latin typeface="Intrepid" pitchFamily="2" charset="0"/>
                <a:ea typeface="Calibri" panose="020F0502020204030204" pitchFamily="34" charset="0"/>
              </a:rPr>
              <a:t>3. SYSTEM DESIGN</a:t>
            </a:r>
            <a:endParaRPr lang="vi-VN" sz="2400" b="1" kern="100" spc="300" dirty="0">
              <a:solidFill>
                <a:schemeClr val="bg1"/>
              </a:solidFill>
              <a:ea typeface="Calibri" panose="020F0502020204030204" pitchFamily="34" charset="0"/>
            </a:endParaRPr>
          </a:p>
        </p:txBody>
      </p:sp>
      <p:sp>
        <p:nvSpPr>
          <p:cNvPr id="3083" name="Hộp Văn bản 3082">
            <a:extLst>
              <a:ext uri="{FF2B5EF4-FFF2-40B4-BE49-F238E27FC236}">
                <a16:creationId xmlns:a16="http://schemas.microsoft.com/office/drawing/2014/main" id="{0C27F853-CE94-2C4C-56D8-AC65FC6B590C}"/>
              </a:ext>
            </a:extLst>
          </p:cNvPr>
          <p:cNvSpPr txBox="1"/>
          <p:nvPr/>
        </p:nvSpPr>
        <p:spPr>
          <a:xfrm>
            <a:off x="1741026" y="3911562"/>
            <a:ext cx="8709948" cy="472502"/>
          </a:xfrm>
          <a:prstGeom prst="rect">
            <a:avLst/>
          </a:prstGeom>
          <a:noFill/>
        </p:spPr>
        <p:txBody>
          <a:bodyPr wrap="square">
            <a:spAutoFit/>
          </a:bodyPr>
          <a:lstStyle/>
          <a:p>
            <a:pPr marL="0" marR="0" algn="ctr">
              <a:lnSpc>
                <a:spcPct val="107000"/>
              </a:lnSpc>
              <a:spcBef>
                <a:spcPts val="0"/>
              </a:spcBef>
              <a:spcAft>
                <a:spcPts val="800"/>
              </a:spcAft>
            </a:pPr>
            <a:r>
              <a:rPr lang="en-US" sz="2400" b="1" kern="100" spc="300" dirty="0">
                <a:solidFill>
                  <a:schemeClr val="bg1"/>
                </a:solidFill>
                <a:latin typeface="Intrepid" pitchFamily="2" charset="0"/>
                <a:ea typeface="Calibri" panose="020F0502020204030204" pitchFamily="34" charset="0"/>
              </a:rPr>
              <a:t>4. DEMO</a:t>
            </a:r>
            <a:endParaRPr lang="vi-VN" sz="2400" b="1" kern="100" spc="300" dirty="0">
              <a:solidFill>
                <a:schemeClr val="bg1"/>
              </a:solidFill>
              <a:ea typeface="Calibri" panose="020F0502020204030204" pitchFamily="34" charset="0"/>
            </a:endParaRPr>
          </a:p>
        </p:txBody>
      </p:sp>
      <p:sp>
        <p:nvSpPr>
          <p:cNvPr id="3085" name="Hộp Văn bản 3084">
            <a:extLst>
              <a:ext uri="{FF2B5EF4-FFF2-40B4-BE49-F238E27FC236}">
                <a16:creationId xmlns:a16="http://schemas.microsoft.com/office/drawing/2014/main" id="{B0AE08FD-1BF2-1EF0-F698-C6803CBB1BC8}"/>
              </a:ext>
            </a:extLst>
          </p:cNvPr>
          <p:cNvSpPr txBox="1"/>
          <p:nvPr/>
        </p:nvSpPr>
        <p:spPr>
          <a:xfrm>
            <a:off x="1741026" y="4640484"/>
            <a:ext cx="8709948" cy="472502"/>
          </a:xfrm>
          <a:prstGeom prst="rect">
            <a:avLst/>
          </a:prstGeom>
          <a:noFill/>
        </p:spPr>
        <p:txBody>
          <a:bodyPr wrap="square">
            <a:spAutoFit/>
          </a:bodyPr>
          <a:lstStyle/>
          <a:p>
            <a:pPr marL="0" marR="0" algn="ctr">
              <a:lnSpc>
                <a:spcPct val="107000"/>
              </a:lnSpc>
              <a:spcBef>
                <a:spcPts val="0"/>
              </a:spcBef>
              <a:spcAft>
                <a:spcPts val="800"/>
              </a:spcAft>
            </a:pPr>
            <a:r>
              <a:rPr lang="en-US" sz="2400" b="1" kern="100" spc="300" dirty="0">
                <a:solidFill>
                  <a:schemeClr val="bg1"/>
                </a:solidFill>
                <a:latin typeface="Intrepid" pitchFamily="2" charset="0"/>
                <a:ea typeface="Calibri" panose="020F0502020204030204" pitchFamily="34" charset="0"/>
              </a:rPr>
              <a:t>5. SUMMARY</a:t>
            </a:r>
            <a:endParaRPr lang="vi-VN" sz="2400" b="1" kern="100" spc="300" dirty="0">
              <a:solidFill>
                <a:schemeClr val="bg1"/>
              </a:solidFill>
              <a:ea typeface="Calibri" panose="020F0502020204030204" pitchFamily="34" charset="0"/>
            </a:endParaRPr>
          </a:p>
        </p:txBody>
      </p:sp>
    </p:spTree>
    <p:extLst>
      <p:ext uri="{BB962C8B-B14F-4D97-AF65-F5344CB8AC3E}">
        <p14:creationId xmlns:p14="http://schemas.microsoft.com/office/powerpoint/2010/main" val="719374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 1.85185E-6 L 0.10703 0.1706 " pathEditMode="relative" rAng="0" ptsTypes="AA">
                                      <p:cBhvr>
                                        <p:cTn id="6" dur="1500" fill="hold"/>
                                        <p:tgtEl>
                                          <p:spTgt spid="4"/>
                                        </p:tgtEl>
                                        <p:attrNameLst>
                                          <p:attrName>ppt_x</p:attrName>
                                          <p:attrName>ppt_y</p:attrName>
                                        </p:attrNameLst>
                                      </p:cBhvr>
                                      <p:rCtr x="5352" y="8519"/>
                                    </p:animMotion>
                                  </p:childTnLst>
                                </p:cTn>
                              </p:par>
                              <p:par>
                                <p:cTn id="7" presetID="42" presetClass="path" presetSubtype="0" accel="50000" decel="50000" fill="hold" nodeType="withEffect">
                                  <p:stCondLst>
                                    <p:cond delay="0"/>
                                  </p:stCondLst>
                                  <p:childTnLst>
                                    <p:animMotion origin="layout" path="M 0 1.11111E-6 L -0.11328 -0.19676 " pathEditMode="relative" rAng="0" ptsTypes="AA">
                                      <p:cBhvr>
                                        <p:cTn id="8" dur="1500" fill="hold"/>
                                        <p:tgtEl>
                                          <p:spTgt spid="8"/>
                                        </p:tgtEl>
                                        <p:attrNameLst>
                                          <p:attrName>ppt_x</p:attrName>
                                          <p:attrName>ppt_y</p:attrName>
                                        </p:attrNameLst>
                                      </p:cBhvr>
                                      <p:rCtr x="-5664" y="-9838"/>
                                    </p:animMotion>
                                  </p:childTnLst>
                                </p:cTn>
                              </p:par>
                              <p:par>
                                <p:cTn id="9" presetID="42" presetClass="path" presetSubtype="0" accel="50000" decel="50000" fill="hold" nodeType="withEffect">
                                  <p:stCondLst>
                                    <p:cond delay="1500"/>
                                  </p:stCondLst>
                                  <p:childTnLst>
                                    <p:animMotion origin="layout" path="M 0.10703 0.1706 L 0.0806 0.13426 " pathEditMode="relative" rAng="0" ptsTypes="AA">
                                      <p:cBhvr>
                                        <p:cTn id="10" dur="5000" fill="hold"/>
                                        <p:tgtEl>
                                          <p:spTgt spid="4"/>
                                        </p:tgtEl>
                                        <p:attrNameLst>
                                          <p:attrName>ppt_x</p:attrName>
                                          <p:attrName>ppt_y</p:attrName>
                                        </p:attrNameLst>
                                      </p:cBhvr>
                                      <p:rCtr x="-1328" y="-1829"/>
                                    </p:animMotion>
                                  </p:childTnLst>
                                </p:cTn>
                              </p:par>
                              <p:par>
                                <p:cTn id="11" presetID="42" presetClass="path" presetSubtype="0" accel="50000" decel="50000" fill="hold" nodeType="withEffect">
                                  <p:stCondLst>
                                    <p:cond delay="1500"/>
                                  </p:stCondLst>
                                  <p:childTnLst>
                                    <p:animMotion origin="layout" path="M -0.11328 -0.19676 L -0.0681 -0.11366 " pathEditMode="relative" rAng="0" ptsTypes="AA">
                                      <p:cBhvr>
                                        <p:cTn id="12" dur="5000" fill="hold"/>
                                        <p:tgtEl>
                                          <p:spTgt spid="8"/>
                                        </p:tgtEl>
                                        <p:attrNameLst>
                                          <p:attrName>ppt_x</p:attrName>
                                          <p:attrName>ppt_y</p:attrName>
                                        </p:attrNameLst>
                                      </p:cBhvr>
                                      <p:rCtr x="2253" y="4144"/>
                                    </p:animMotion>
                                  </p:childTnLst>
                                </p:cTn>
                              </p:par>
                              <p:par>
                                <p:cTn id="13" presetID="22" presetClass="entr" presetSubtype="8"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left)">
                                      <p:cBhvr>
                                        <p:cTn id="15" dur="1500"/>
                                        <p:tgtEl>
                                          <p:spTgt spid="12"/>
                                        </p:tgtEl>
                                      </p:cBhvr>
                                    </p:animEffect>
                                  </p:childTnLst>
                                </p:cTn>
                              </p:par>
                              <p:par>
                                <p:cTn id="16" presetID="35" presetClass="path" presetSubtype="0" accel="50000" decel="50000" fill="hold" nodeType="withEffect">
                                  <p:stCondLst>
                                    <p:cond delay="0"/>
                                  </p:stCondLst>
                                  <p:childTnLst>
                                    <p:animMotion origin="layout" path="M -1.45833E-6 1.85185E-6 L -0.18307 1.85185E-6 " pathEditMode="relative" rAng="0" ptsTypes="AA">
                                      <p:cBhvr>
                                        <p:cTn id="17" dur="2000" fill="hold"/>
                                        <p:tgtEl>
                                          <p:spTgt spid="12"/>
                                        </p:tgtEl>
                                        <p:attrNameLst>
                                          <p:attrName>ppt_x</p:attrName>
                                          <p:attrName>ppt_y</p:attrName>
                                        </p:attrNameLst>
                                      </p:cBhvr>
                                      <p:rCtr x="-9154" y="0"/>
                                    </p:animMotion>
                                  </p:childTnLst>
                                </p:cTn>
                              </p:par>
                              <p:par>
                                <p:cTn id="18" presetID="63" presetClass="path" presetSubtype="0" accel="50000" decel="50000" fill="hold" nodeType="withEffect">
                                  <p:stCondLst>
                                    <p:cond delay="0"/>
                                  </p:stCondLst>
                                  <p:childTnLst>
                                    <p:animMotion origin="layout" path="M -2.70833E-6 3.7037E-7 L 0.24453 3.7037E-7 " pathEditMode="relative" rAng="0" ptsTypes="AA">
                                      <p:cBhvr>
                                        <p:cTn id="19" dur="2000" fill="hold"/>
                                        <p:tgtEl>
                                          <p:spTgt spid="17"/>
                                        </p:tgtEl>
                                        <p:attrNameLst>
                                          <p:attrName>ppt_x</p:attrName>
                                          <p:attrName>ppt_y</p:attrName>
                                        </p:attrNameLst>
                                      </p:cBhvr>
                                      <p:rCtr x="12227" y="0"/>
                                    </p:animMotion>
                                  </p:childTnLst>
                                </p:cTn>
                              </p:par>
                              <p:par>
                                <p:cTn id="20" presetID="63" presetClass="path" presetSubtype="0" accel="50000" decel="50000" fill="hold" nodeType="withEffect">
                                  <p:stCondLst>
                                    <p:cond delay="2000"/>
                                  </p:stCondLst>
                                  <p:childTnLst>
                                    <p:animMotion origin="layout" path="M -0.18307 1.85185E-6 L -0.16653 0.00116 " pathEditMode="relative" rAng="0" ptsTypes="AA">
                                      <p:cBhvr>
                                        <p:cTn id="21" dur="3750" fill="hold"/>
                                        <p:tgtEl>
                                          <p:spTgt spid="12"/>
                                        </p:tgtEl>
                                        <p:attrNameLst>
                                          <p:attrName>ppt_x</p:attrName>
                                          <p:attrName>ppt_y</p:attrName>
                                        </p:attrNameLst>
                                      </p:cBhvr>
                                      <p:rCtr x="820" y="46"/>
                                    </p:animMotion>
                                  </p:childTnLst>
                                </p:cTn>
                              </p:par>
                              <p:par>
                                <p:cTn id="22" presetID="35" presetClass="path" presetSubtype="0" accel="50000" decel="50000" fill="hold" nodeType="withEffect">
                                  <p:stCondLst>
                                    <p:cond delay="2000"/>
                                  </p:stCondLst>
                                  <p:childTnLst>
                                    <p:animMotion origin="layout" path="M 0.24453 3.7037E-7 L 0.23308 -0.00023 " pathEditMode="relative" rAng="0" ptsTypes="AA">
                                      <p:cBhvr>
                                        <p:cTn id="23" dur="4000" fill="hold"/>
                                        <p:tgtEl>
                                          <p:spTgt spid="17"/>
                                        </p:tgtEl>
                                        <p:attrNameLst>
                                          <p:attrName>ppt_x</p:attrName>
                                          <p:attrName>ppt_y</p:attrName>
                                        </p:attrNameLst>
                                      </p:cBhvr>
                                      <p:rCtr x="-573" y="-23"/>
                                    </p:animMotion>
                                  </p:childTnLst>
                                </p:cTn>
                              </p:par>
                              <p:par>
                                <p:cTn id="24" presetID="22" presetClass="entr" presetSubtype="8" fill="hold"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left)">
                                      <p:cBhvr>
                                        <p:cTn id="26" dur="1250"/>
                                        <p:tgtEl>
                                          <p:spTgt spid="20"/>
                                        </p:tgtEl>
                                      </p:cBhvr>
                                    </p:animEffect>
                                  </p:childTnLst>
                                </p:cTn>
                              </p:par>
                              <p:par>
                                <p:cTn id="27" presetID="63" presetClass="path" presetSubtype="0" accel="50000" decel="50000" fill="hold" nodeType="withEffect">
                                  <p:stCondLst>
                                    <p:cond delay="0"/>
                                  </p:stCondLst>
                                  <p:childTnLst>
                                    <p:animMotion origin="layout" path="M 2.5E-6 -7.40741E-7 L 0.20846 -7.40741E-7 " pathEditMode="relative" rAng="0" ptsTypes="AA">
                                      <p:cBhvr>
                                        <p:cTn id="28" dur="2000" fill="hold"/>
                                        <p:tgtEl>
                                          <p:spTgt spid="20"/>
                                        </p:tgtEl>
                                        <p:attrNameLst>
                                          <p:attrName>ppt_x</p:attrName>
                                          <p:attrName>ppt_y</p:attrName>
                                        </p:attrNameLst>
                                      </p:cBhvr>
                                      <p:rCtr x="10417" y="0"/>
                                    </p:animMotion>
                                  </p:childTnLst>
                                </p:cTn>
                              </p:par>
                              <p:par>
                                <p:cTn id="29" presetID="35" presetClass="path" presetSubtype="0" accel="50000" decel="50000" fill="hold" nodeType="withEffect">
                                  <p:stCondLst>
                                    <p:cond delay="0"/>
                                  </p:stCondLst>
                                  <p:childTnLst>
                                    <p:animMotion origin="layout" path="M -4.16667E-6 -1.11111E-6 L -0.27278 -1.11111E-6 " pathEditMode="relative" rAng="0" ptsTypes="AA">
                                      <p:cBhvr>
                                        <p:cTn id="30" dur="2000" fill="hold"/>
                                        <p:tgtEl>
                                          <p:spTgt spid="25"/>
                                        </p:tgtEl>
                                        <p:attrNameLst>
                                          <p:attrName>ppt_x</p:attrName>
                                          <p:attrName>ppt_y</p:attrName>
                                        </p:attrNameLst>
                                      </p:cBhvr>
                                      <p:rCtr x="-13646" y="0"/>
                                    </p:animMotion>
                                  </p:childTnLst>
                                </p:cTn>
                              </p:par>
                              <p:par>
                                <p:cTn id="31" presetID="35" presetClass="path" presetSubtype="0" accel="50000" decel="50000" fill="hold" nodeType="withEffect">
                                  <p:stCondLst>
                                    <p:cond delay="2000"/>
                                  </p:stCondLst>
                                  <p:childTnLst>
                                    <p:animMotion origin="layout" path="M 0.20846 -7.40741E-7 L 0.17617 -7.40741E-7 " pathEditMode="relative" rAng="0" ptsTypes="AA">
                                      <p:cBhvr>
                                        <p:cTn id="32" dur="4250" fill="hold"/>
                                        <p:tgtEl>
                                          <p:spTgt spid="20"/>
                                        </p:tgtEl>
                                        <p:attrNameLst>
                                          <p:attrName>ppt_x</p:attrName>
                                          <p:attrName>ppt_y</p:attrName>
                                        </p:attrNameLst>
                                      </p:cBhvr>
                                      <p:rCtr x="-1615" y="0"/>
                                    </p:animMotion>
                                  </p:childTnLst>
                                </p:cTn>
                              </p:par>
                              <p:par>
                                <p:cTn id="33" presetID="63" presetClass="path" presetSubtype="0" accel="50000" decel="50000" fill="hold" nodeType="withEffect">
                                  <p:stCondLst>
                                    <p:cond delay="2000"/>
                                  </p:stCondLst>
                                  <p:childTnLst>
                                    <p:animMotion origin="layout" path="M -0.27278 -1.11111E-6 L -0.247 0.00046 " pathEditMode="relative" rAng="0" ptsTypes="AA">
                                      <p:cBhvr>
                                        <p:cTn id="34" dur="4250" fill="hold"/>
                                        <p:tgtEl>
                                          <p:spTgt spid="25"/>
                                        </p:tgtEl>
                                        <p:attrNameLst>
                                          <p:attrName>ppt_x</p:attrName>
                                          <p:attrName>ppt_y</p:attrName>
                                        </p:attrNameLst>
                                      </p:cBhvr>
                                      <p:rCtr x="1289"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Hình ảnh 19">
            <a:extLst>
              <a:ext uri="{FF2B5EF4-FFF2-40B4-BE49-F238E27FC236}">
                <a16:creationId xmlns:a16="http://schemas.microsoft.com/office/drawing/2014/main" id="{28452C81-5796-C5A2-8114-3CF320F16647}"/>
              </a:ext>
            </a:extLst>
          </p:cNvPr>
          <p:cNvPicPr>
            <a:picLocks noChangeAspect="1"/>
          </p:cNvPicPr>
          <p:nvPr/>
        </p:nvPicPr>
        <p:blipFill>
          <a:blip r:embed="rId2">
            <a:alphaModFix amt="20000"/>
            <a:extLst>
              <a:ext uri="{BEBA8EAE-BF5A-486C-A8C5-ECC9F3942E4B}">
                <a14:imgProps xmlns:a14="http://schemas.microsoft.com/office/drawing/2010/main">
                  <a14:imgLayer r:embed="rId3">
                    <a14:imgEffect>
                      <a14:backgroundRemoval t="10000" b="90000" l="10000" r="90000">
                        <a14:foregroundMark x1="58203" y1="41895" x2="58203" y2="41895"/>
                        <a14:foregroundMark x1="58594" y1="41895" x2="58594" y2="41895"/>
                        <a14:foregroundMark x1="58984" y1="44434" x2="58984" y2="44434"/>
                        <a14:foregroundMark x1="57715" y1="44434" x2="60352" y2="42285"/>
                        <a14:foregroundMark x1="58203" y1="49609" x2="62891" y2="43164"/>
                        <a14:foregroundMark x1="55566" y1="58691" x2="69727" y2="52637"/>
                        <a14:foregroundMark x1="63281" y1="61230" x2="70215" y2="59082"/>
                        <a14:foregroundMark x1="39648" y1="61230" x2="58203" y2="69434"/>
                        <a14:foregroundMark x1="58203" y1="69434" x2="58594" y2="69434"/>
                        <a14:foregroundMark x1="61133" y1="69824" x2="61133" y2="68555"/>
                        <a14:foregroundMark x1="45313" y1="74121" x2="50879" y2="76660"/>
                        <a14:foregroundMark x1="62012" y1="80176" x2="39160" y2="70117"/>
                        <a14:foregroundMark x1="39160" y1="70117" x2="35840" y2="64648"/>
                        <a14:foregroundMark x1="44434" y1="83594" x2="53906" y2="78809"/>
                        <a14:foregroundMark x1="37988" y1="62500" x2="37988" y2="62500"/>
                      </a14:backgroundRemoval>
                    </a14:imgEffect>
                  </a14:imgLayer>
                </a14:imgProps>
              </a:ext>
              <a:ext uri="{28A0092B-C50C-407E-A947-70E740481C1C}">
                <a14:useLocalDpi xmlns:a14="http://schemas.microsoft.com/office/drawing/2010/main" val="0"/>
              </a:ext>
            </a:extLst>
          </a:blip>
          <a:stretch>
            <a:fillRect/>
          </a:stretch>
        </p:blipFill>
        <p:spPr>
          <a:xfrm>
            <a:off x="5910188" y="26727134"/>
            <a:ext cx="2837438" cy="2837438"/>
          </a:xfrm>
          <a:prstGeom prst="rect">
            <a:avLst/>
          </a:prstGeom>
        </p:spPr>
      </p:pic>
      <p:sp>
        <p:nvSpPr>
          <p:cNvPr id="8" name="Hộp Văn bản 7">
            <a:extLst>
              <a:ext uri="{FF2B5EF4-FFF2-40B4-BE49-F238E27FC236}">
                <a16:creationId xmlns:a16="http://schemas.microsoft.com/office/drawing/2014/main" id="{F01B1376-20A8-E3EF-9179-D4457BEBD182}"/>
              </a:ext>
            </a:extLst>
          </p:cNvPr>
          <p:cNvSpPr txBox="1"/>
          <p:nvPr/>
        </p:nvSpPr>
        <p:spPr>
          <a:xfrm>
            <a:off x="3572256" y="27241618"/>
            <a:ext cx="3539356" cy="707886"/>
          </a:xfrm>
          <a:prstGeom prst="rect">
            <a:avLst/>
          </a:prstGeom>
          <a:noFill/>
        </p:spPr>
        <p:txBody>
          <a:bodyPr wrap="square" rtlCol="0">
            <a:spAutoFit/>
          </a:bodyPr>
          <a:lstStyle/>
          <a:p>
            <a:r>
              <a:rPr lang="en-US" sz="4000" b="1" dirty="0">
                <a:solidFill>
                  <a:schemeClr val="bg1"/>
                </a:solidFill>
                <a:latin typeface="Montserrat Thin" pitchFamily="2" charset="0"/>
              </a:rPr>
              <a:t>FARMHOME</a:t>
            </a:r>
            <a:endParaRPr lang="vi-VN" sz="4000" b="1" dirty="0">
              <a:solidFill>
                <a:schemeClr val="bg1"/>
              </a:solidFill>
              <a:latin typeface="Montserrat Thin" pitchFamily="2" charset="0"/>
            </a:endParaRPr>
          </a:p>
        </p:txBody>
      </p:sp>
      <p:pic>
        <p:nvPicPr>
          <p:cNvPr id="18" name="Hình ảnh 17" descr="Ảnh có chứa cỏ, ngoài trời, bầu trời, cánh đồng&#10;&#10;Mô tả được tạo tự động">
            <a:extLst>
              <a:ext uri="{FF2B5EF4-FFF2-40B4-BE49-F238E27FC236}">
                <a16:creationId xmlns:a16="http://schemas.microsoft.com/office/drawing/2014/main" id="{D82A9FE6-8C6E-1A12-7BE9-CC51A5760FA6}"/>
              </a:ext>
            </a:extLst>
          </p:cNvPr>
          <p:cNvPicPr>
            <a:picLocks noChangeAspect="1"/>
          </p:cNvPicPr>
          <p:nvPr/>
        </p:nvPicPr>
        <p:blipFill rotWithShape="1">
          <a:blip r:embed="rId4">
            <a:extLst>
              <a:ext uri="{28A0092B-C50C-407E-A947-70E740481C1C}">
                <a14:useLocalDpi xmlns:a14="http://schemas.microsoft.com/office/drawing/2010/main" val="0"/>
              </a:ext>
            </a:extLst>
          </a:blip>
          <a:srcRect t="53159" b="10520"/>
          <a:stretch/>
        </p:blipFill>
        <p:spPr>
          <a:xfrm>
            <a:off x="0" y="16802394"/>
            <a:ext cx="12192000" cy="2971800"/>
          </a:xfrm>
          <a:prstGeom prst="rect">
            <a:avLst/>
          </a:prstGeom>
        </p:spPr>
      </p:pic>
      <p:sp>
        <p:nvSpPr>
          <p:cNvPr id="10" name="Hình chữ nhật 9">
            <a:extLst>
              <a:ext uri="{FF2B5EF4-FFF2-40B4-BE49-F238E27FC236}">
                <a16:creationId xmlns:a16="http://schemas.microsoft.com/office/drawing/2014/main" id="{3C1E27FE-612C-F85B-29F8-D660B1AD5058}"/>
              </a:ext>
            </a:extLst>
          </p:cNvPr>
          <p:cNvSpPr/>
          <p:nvPr/>
        </p:nvSpPr>
        <p:spPr>
          <a:xfrm>
            <a:off x="0" y="18381784"/>
            <a:ext cx="12192000" cy="2971800"/>
          </a:xfrm>
          <a:prstGeom prst="rect">
            <a:avLst/>
          </a:prstGeom>
          <a:gradFill>
            <a:gsLst>
              <a:gs pos="0">
                <a:srgbClr val="596E5B">
                  <a:alpha val="61000"/>
                </a:srgbClr>
              </a:gs>
              <a:gs pos="100000">
                <a:srgbClr val="FEF4E3">
                  <a:alpha val="50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5" name="Hình chữ nhật 4">
            <a:extLst>
              <a:ext uri="{FF2B5EF4-FFF2-40B4-BE49-F238E27FC236}">
                <a16:creationId xmlns:a16="http://schemas.microsoft.com/office/drawing/2014/main" id="{D2E5FBE2-6156-2EF7-A7F2-9D566C91B743}"/>
              </a:ext>
            </a:extLst>
          </p:cNvPr>
          <p:cNvSpPr/>
          <p:nvPr/>
        </p:nvSpPr>
        <p:spPr>
          <a:xfrm>
            <a:off x="2715267" y="22839484"/>
            <a:ext cx="4069080" cy="3763264"/>
          </a:xfrm>
          <a:prstGeom prst="rect">
            <a:avLst/>
          </a:prstGeom>
          <a:gradFill flip="none" rotWithShape="1">
            <a:gsLst>
              <a:gs pos="0">
                <a:srgbClr val="1F352E"/>
              </a:gs>
              <a:gs pos="48000">
                <a:srgbClr val="596E5B"/>
              </a:gs>
              <a:gs pos="100000">
                <a:srgbClr val="FEF4E3"/>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6" name="Hình tự do: Hình 5">
            <a:extLst>
              <a:ext uri="{FF2B5EF4-FFF2-40B4-BE49-F238E27FC236}">
                <a16:creationId xmlns:a16="http://schemas.microsoft.com/office/drawing/2014/main" id="{4D2F8B8C-86AD-DA13-BC7E-AAD509863B86}"/>
              </a:ext>
            </a:extLst>
          </p:cNvPr>
          <p:cNvSpPr/>
          <p:nvPr/>
        </p:nvSpPr>
        <p:spPr>
          <a:xfrm>
            <a:off x="3092145" y="25357678"/>
            <a:ext cx="3337560" cy="2958293"/>
          </a:xfrm>
          <a:custGeom>
            <a:avLst/>
            <a:gdLst>
              <a:gd name="connsiteX0" fmla="*/ 0 w 3337560"/>
              <a:gd name="connsiteY0" fmla="*/ 0 h 2948940"/>
              <a:gd name="connsiteX1" fmla="*/ 3337560 w 3337560"/>
              <a:gd name="connsiteY1" fmla="*/ 0 h 2948940"/>
              <a:gd name="connsiteX2" fmla="*/ 3337560 w 3337560"/>
              <a:gd name="connsiteY2" fmla="*/ 981075 h 2948940"/>
              <a:gd name="connsiteX3" fmla="*/ 3320014 w 3337560"/>
              <a:gd name="connsiteY3" fmla="*/ 981075 h 2948940"/>
              <a:gd name="connsiteX4" fmla="*/ 3320014 w 3337560"/>
              <a:gd name="connsiteY4" fmla="*/ 17546 h 2948940"/>
              <a:gd name="connsiteX5" fmla="*/ 17546 w 3337560"/>
              <a:gd name="connsiteY5" fmla="*/ 17546 h 2948940"/>
              <a:gd name="connsiteX6" fmla="*/ 17546 w 3337560"/>
              <a:gd name="connsiteY6" fmla="*/ 2931394 h 2948940"/>
              <a:gd name="connsiteX7" fmla="*/ 3320014 w 3337560"/>
              <a:gd name="connsiteY7" fmla="*/ 2931394 h 2948940"/>
              <a:gd name="connsiteX8" fmla="*/ 3320014 w 3337560"/>
              <a:gd name="connsiteY8" fmla="*/ 2709088 h 2948940"/>
              <a:gd name="connsiteX9" fmla="*/ 3337560 w 3337560"/>
              <a:gd name="connsiteY9" fmla="*/ 2709088 h 2948940"/>
              <a:gd name="connsiteX10" fmla="*/ 3337560 w 3337560"/>
              <a:gd name="connsiteY10" fmla="*/ 2948940 h 2948940"/>
              <a:gd name="connsiteX11" fmla="*/ 0 w 3337560"/>
              <a:gd name="connsiteY11" fmla="*/ 2948940 h 294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7560" h="2948940">
                <a:moveTo>
                  <a:pt x="0" y="0"/>
                </a:moveTo>
                <a:lnTo>
                  <a:pt x="3337560" y="0"/>
                </a:lnTo>
                <a:lnTo>
                  <a:pt x="3337560" y="981075"/>
                </a:lnTo>
                <a:lnTo>
                  <a:pt x="3320014" y="981075"/>
                </a:lnTo>
                <a:lnTo>
                  <a:pt x="3320014" y="17546"/>
                </a:lnTo>
                <a:lnTo>
                  <a:pt x="17546" y="17546"/>
                </a:lnTo>
                <a:lnTo>
                  <a:pt x="17546" y="2931394"/>
                </a:lnTo>
                <a:lnTo>
                  <a:pt x="3320014" y="2931394"/>
                </a:lnTo>
                <a:lnTo>
                  <a:pt x="3320014" y="2709088"/>
                </a:lnTo>
                <a:lnTo>
                  <a:pt x="3337560" y="2709088"/>
                </a:lnTo>
                <a:lnTo>
                  <a:pt x="3337560" y="2948940"/>
                </a:lnTo>
                <a:lnTo>
                  <a:pt x="0" y="294894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solidFill>
                <a:schemeClr val="tx1"/>
              </a:solidFill>
            </a:endParaRPr>
          </a:p>
        </p:txBody>
      </p:sp>
      <p:sp>
        <p:nvSpPr>
          <p:cNvPr id="7" name="Hộp Văn bản 6">
            <a:extLst>
              <a:ext uri="{FF2B5EF4-FFF2-40B4-BE49-F238E27FC236}">
                <a16:creationId xmlns:a16="http://schemas.microsoft.com/office/drawing/2014/main" id="{2E70DD2D-EF6F-B495-2F37-C9E94359A9CD}"/>
              </a:ext>
            </a:extLst>
          </p:cNvPr>
          <p:cNvSpPr txBox="1"/>
          <p:nvPr/>
        </p:nvSpPr>
        <p:spPr>
          <a:xfrm>
            <a:off x="3311837" y="25655118"/>
            <a:ext cx="2875939" cy="1569660"/>
          </a:xfrm>
          <a:prstGeom prst="rect">
            <a:avLst/>
          </a:prstGeom>
          <a:noFill/>
        </p:spPr>
        <p:txBody>
          <a:bodyPr wrap="square" rtlCol="0">
            <a:spAutoFit/>
          </a:bodyPr>
          <a:lstStyle/>
          <a:p>
            <a:pPr algn="r"/>
            <a:r>
              <a:rPr lang="en-US" sz="2400" b="0" i="0" dirty="0">
                <a:solidFill>
                  <a:schemeClr val="bg1"/>
                </a:solidFill>
                <a:effectLst/>
                <a:latin typeface="Intrepid" pitchFamily="2" charset="0"/>
              </a:rPr>
              <a:t>SYSTEM OF BUYING AND SELLING AGRICULTURAL PRODUCTS</a:t>
            </a:r>
            <a:endParaRPr lang="vi-VN" sz="2400" dirty="0">
              <a:solidFill>
                <a:schemeClr val="bg1"/>
              </a:solidFill>
              <a:latin typeface="Montserrat Thin" pitchFamily="2" charset="0"/>
            </a:endParaRPr>
          </a:p>
        </p:txBody>
      </p:sp>
      <p:sp>
        <p:nvSpPr>
          <p:cNvPr id="11" name="Hình chữ nhật 10">
            <a:extLst>
              <a:ext uri="{FF2B5EF4-FFF2-40B4-BE49-F238E27FC236}">
                <a16:creationId xmlns:a16="http://schemas.microsoft.com/office/drawing/2014/main" id="{4CB21471-E3CA-8674-1D93-E68128554549}"/>
              </a:ext>
            </a:extLst>
          </p:cNvPr>
          <p:cNvSpPr/>
          <p:nvPr/>
        </p:nvSpPr>
        <p:spPr>
          <a:xfrm>
            <a:off x="0" y="0"/>
            <a:ext cx="12192000" cy="6858000"/>
          </a:xfrm>
          <a:prstGeom prst="rect">
            <a:avLst/>
          </a:prstGeom>
          <a:solidFill>
            <a:srgbClr val="1F35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2" name="Hình chữ nhật 11">
            <a:extLst>
              <a:ext uri="{FF2B5EF4-FFF2-40B4-BE49-F238E27FC236}">
                <a16:creationId xmlns:a16="http://schemas.microsoft.com/office/drawing/2014/main" id="{4CE68170-E40E-E071-30FB-BC1F9D584AF4}"/>
              </a:ext>
            </a:extLst>
          </p:cNvPr>
          <p:cNvSpPr/>
          <p:nvPr/>
        </p:nvSpPr>
        <p:spPr>
          <a:xfrm>
            <a:off x="0" y="6858000"/>
            <a:ext cx="12192000" cy="4665784"/>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Hình chữ nhật 12">
            <a:extLst>
              <a:ext uri="{FF2B5EF4-FFF2-40B4-BE49-F238E27FC236}">
                <a16:creationId xmlns:a16="http://schemas.microsoft.com/office/drawing/2014/main" id="{E15229E7-CDC7-EC1C-7C88-0C913DD68038}"/>
              </a:ext>
            </a:extLst>
          </p:cNvPr>
          <p:cNvSpPr/>
          <p:nvPr/>
        </p:nvSpPr>
        <p:spPr>
          <a:xfrm>
            <a:off x="0" y="11517923"/>
            <a:ext cx="12192000" cy="4665784"/>
          </a:xfrm>
          <a:prstGeom prst="rect">
            <a:avLst/>
          </a:prstGeom>
          <a:solidFill>
            <a:srgbClr val="FEF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14" name="Hình ảnh 13" descr="Ảnh có chứa văn bản&#10;&#10;Mô tả được tạo tự động" hidden="1">
            <a:extLst>
              <a:ext uri="{FF2B5EF4-FFF2-40B4-BE49-F238E27FC236}">
                <a16:creationId xmlns:a16="http://schemas.microsoft.com/office/drawing/2014/main" id="{9BCEC1BA-EE53-AF18-A5C7-2102D9EF3758}"/>
              </a:ext>
            </a:extLst>
          </p:cNvPr>
          <p:cNvPicPr>
            <a:picLocks noChangeAspect="1"/>
          </p:cNvPicPr>
          <p:nvPr/>
        </p:nvPicPr>
        <p:blipFill rotWithShape="1">
          <a:blip r:embed="rId5">
            <a:alphaModFix amt="35000"/>
            <a:duotone>
              <a:prstClr val="black"/>
              <a:schemeClr val="accent6">
                <a:tint val="45000"/>
                <a:satMod val="400000"/>
              </a:schemeClr>
            </a:duotone>
            <a:extLst>
              <a:ext uri="{28A0092B-C50C-407E-A947-70E740481C1C}">
                <a14:useLocalDpi xmlns:a14="http://schemas.microsoft.com/office/drawing/2010/main" val="0"/>
              </a:ext>
            </a:extLst>
          </a:blip>
          <a:srcRect l="2364" t="18836" r="13522" b="18836"/>
          <a:stretch/>
        </p:blipFill>
        <p:spPr>
          <a:xfrm rot="10800000">
            <a:off x="2498184" y="21091015"/>
            <a:ext cx="12961445" cy="5345734"/>
          </a:xfrm>
          <a:prstGeom prst="rect">
            <a:avLst/>
          </a:prstGeom>
        </p:spPr>
      </p:pic>
      <p:pic>
        <p:nvPicPr>
          <p:cNvPr id="21" name="Hình ảnh 20" descr="Ảnh có chứa văn bản&#10;&#10;Mô tả được tạo tự động">
            <a:extLst>
              <a:ext uri="{FF2B5EF4-FFF2-40B4-BE49-F238E27FC236}">
                <a16:creationId xmlns:a16="http://schemas.microsoft.com/office/drawing/2014/main" id="{7062DFD0-7876-28CB-E29A-0A20B991272E}"/>
              </a:ext>
            </a:extLst>
          </p:cNvPr>
          <p:cNvPicPr>
            <a:picLocks noChangeAspect="1"/>
          </p:cNvPicPr>
          <p:nvPr/>
        </p:nvPicPr>
        <p:blipFill rotWithShape="1">
          <a:blip r:embed="rId5">
            <a:alphaModFix amt="35000"/>
            <a:duotone>
              <a:prstClr val="black"/>
              <a:schemeClr val="accent6">
                <a:tint val="45000"/>
                <a:satMod val="400000"/>
              </a:schemeClr>
            </a:duotone>
            <a:extLst>
              <a:ext uri="{28A0092B-C50C-407E-A947-70E740481C1C}">
                <a14:useLocalDpi xmlns:a14="http://schemas.microsoft.com/office/drawing/2010/main" val="0"/>
              </a:ext>
            </a:extLst>
          </a:blip>
          <a:srcRect l="3124" r="12762" b="37671"/>
          <a:stretch/>
        </p:blipFill>
        <p:spPr>
          <a:xfrm rot="10800000">
            <a:off x="-633149" y="29046330"/>
            <a:ext cx="12961445" cy="5345734"/>
          </a:xfrm>
          <a:prstGeom prst="rect">
            <a:avLst/>
          </a:prstGeom>
        </p:spPr>
      </p:pic>
      <p:sp>
        <p:nvSpPr>
          <p:cNvPr id="2" name="Hộp Văn bản 1">
            <a:extLst>
              <a:ext uri="{FF2B5EF4-FFF2-40B4-BE49-F238E27FC236}">
                <a16:creationId xmlns:a16="http://schemas.microsoft.com/office/drawing/2014/main" id="{F9F9749E-B738-2DE8-990B-39D9BB9A07DB}"/>
              </a:ext>
            </a:extLst>
          </p:cNvPr>
          <p:cNvSpPr txBox="1"/>
          <p:nvPr/>
        </p:nvSpPr>
        <p:spPr>
          <a:xfrm>
            <a:off x="9036456" y="24295849"/>
            <a:ext cx="6583679" cy="2123658"/>
          </a:xfrm>
          <a:prstGeom prst="rect">
            <a:avLst/>
          </a:prstGeom>
          <a:noFill/>
        </p:spPr>
        <p:txBody>
          <a:bodyPr wrap="square">
            <a:spAutoFit/>
          </a:bodyPr>
          <a:lstStyle/>
          <a:p>
            <a:pPr marR="0" lvl="0">
              <a:spcBef>
                <a:spcPts val="600"/>
              </a:spcBef>
              <a:spcAft>
                <a:spcPts val="600"/>
              </a:spcAft>
            </a:pPr>
            <a:r>
              <a:rPr lang="en-US" sz="1600" kern="100" dirty="0">
                <a:effectLst/>
                <a:latin typeface="Intrepid" pitchFamily="2" charset="0"/>
                <a:ea typeface="Calibri" panose="020F0502020204030204" pitchFamily="34" charset="0"/>
              </a:rPr>
              <a:t>Agricultural products are a crucial part of Vietnam's exports.</a:t>
            </a:r>
          </a:p>
          <a:p>
            <a:pPr marR="0" lvl="0">
              <a:spcBef>
                <a:spcPts val="600"/>
              </a:spcBef>
              <a:spcAft>
                <a:spcPts val="600"/>
              </a:spcAft>
            </a:pPr>
            <a:r>
              <a:rPr lang="en-US" sz="1600" kern="100" dirty="0">
                <a:effectLst/>
                <a:latin typeface="Intrepid" pitchFamily="2" charset="0"/>
                <a:ea typeface="Calibri" panose="020F0502020204030204" pitchFamily="34" charset="0"/>
              </a:rPr>
              <a:t>Traditional distribution channels for agricultural goods involved wholesale marketplaces, purchasing agents, supermarkets, and import-export businesses.</a:t>
            </a:r>
          </a:p>
          <a:p>
            <a:pPr marR="0" lvl="0">
              <a:spcBef>
                <a:spcPts val="600"/>
              </a:spcBef>
              <a:spcAft>
                <a:spcPts val="600"/>
              </a:spcAft>
            </a:pPr>
            <a:r>
              <a:rPr lang="en-US" sz="1600" kern="100" dirty="0">
                <a:effectLst/>
                <a:latin typeface="Intrepid" pitchFamily="2" charset="0"/>
                <a:ea typeface="Calibri" panose="020F0502020204030204" pitchFamily="34" charset="0"/>
              </a:rPr>
              <a:t>The rise of the digital economy has revolutionized the way agricultural products are sold, with online platforms becoming popular. Consumer demand for quality and safety has also increased.</a:t>
            </a:r>
          </a:p>
        </p:txBody>
      </p:sp>
      <p:sp>
        <p:nvSpPr>
          <p:cNvPr id="3" name="!!Title 1">
            <a:extLst>
              <a:ext uri="{FF2B5EF4-FFF2-40B4-BE49-F238E27FC236}">
                <a16:creationId xmlns:a16="http://schemas.microsoft.com/office/drawing/2014/main" id="{F0CA67DA-0021-A040-3ACA-C93278AC2AD9}"/>
              </a:ext>
            </a:extLst>
          </p:cNvPr>
          <p:cNvSpPr txBox="1">
            <a:spLocks/>
          </p:cNvSpPr>
          <p:nvPr/>
        </p:nvSpPr>
        <p:spPr>
          <a:xfrm>
            <a:off x="7609855" y="22548530"/>
            <a:ext cx="5059045" cy="138213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rgbClr val="596E5B"/>
                </a:solidFill>
                <a:latin typeface="Montserrat Thin" pitchFamily="2" charset="0"/>
              </a:rPr>
              <a:t>PROJECT OBJECTIVE</a:t>
            </a:r>
          </a:p>
        </p:txBody>
      </p:sp>
    </p:spTree>
    <p:extLst>
      <p:ext uri="{BB962C8B-B14F-4D97-AF65-F5344CB8AC3E}">
        <p14:creationId xmlns:p14="http://schemas.microsoft.com/office/powerpoint/2010/main" val="38101086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Hình ảnh 29" descr="Ảnh có chứa cỏ, ngoài trời, bầu trời, cánh đồng&#10;&#10;Mô tả được tạo tự động">
            <a:extLst>
              <a:ext uri="{FF2B5EF4-FFF2-40B4-BE49-F238E27FC236}">
                <a16:creationId xmlns:a16="http://schemas.microsoft.com/office/drawing/2014/main" id="{0FE385AA-76C6-EAE1-2B3E-8116F6870EC2}"/>
              </a:ext>
            </a:extLst>
          </p:cNvPr>
          <p:cNvPicPr>
            <a:picLocks noChangeAspect="1"/>
          </p:cNvPicPr>
          <p:nvPr/>
        </p:nvPicPr>
        <p:blipFill rotWithShape="1">
          <a:blip r:embed="rId2">
            <a:extLst>
              <a:ext uri="{28A0092B-C50C-407E-A947-70E740481C1C}">
                <a14:useLocalDpi xmlns:a14="http://schemas.microsoft.com/office/drawing/2010/main" val="0"/>
              </a:ext>
            </a:extLst>
          </a:blip>
          <a:srcRect l="254" t="37449" r="-254" b="26230"/>
          <a:stretch/>
        </p:blipFill>
        <p:spPr>
          <a:xfrm>
            <a:off x="0" y="-86427"/>
            <a:ext cx="12192000" cy="2971800"/>
          </a:xfrm>
          <a:prstGeom prst="rect">
            <a:avLst/>
          </a:prstGeom>
        </p:spPr>
      </p:pic>
      <p:pic>
        <p:nvPicPr>
          <p:cNvPr id="35" name="Hình ảnh 34">
            <a:extLst>
              <a:ext uri="{FF2B5EF4-FFF2-40B4-BE49-F238E27FC236}">
                <a16:creationId xmlns:a16="http://schemas.microsoft.com/office/drawing/2014/main" id="{9DC42034-C8D0-A846-85F8-4BFD2553192A}"/>
              </a:ext>
            </a:extLst>
          </p:cNvPr>
          <p:cNvPicPr>
            <a:picLocks noChangeAspect="1"/>
          </p:cNvPicPr>
          <p:nvPr/>
        </p:nvPicPr>
        <p:blipFill>
          <a:blip r:embed="rId3">
            <a:alphaModFix amt="10000"/>
            <a:extLst>
              <a:ext uri="{BEBA8EAE-BF5A-486C-A8C5-ECC9F3942E4B}">
                <a14:imgProps xmlns:a14="http://schemas.microsoft.com/office/drawing/2010/main">
                  <a14:imgLayer r:embed="rId4">
                    <a14:imgEffect>
                      <a14:backgroundRemoval t="10000" b="90000" l="10000" r="90000">
                        <a14:foregroundMark x1="58203" y1="41895" x2="58203" y2="41895"/>
                        <a14:foregroundMark x1="58594" y1="41895" x2="58594" y2="41895"/>
                        <a14:foregroundMark x1="58984" y1="44434" x2="58984" y2="44434"/>
                        <a14:foregroundMark x1="57715" y1="44434" x2="60352" y2="42285"/>
                        <a14:foregroundMark x1="58203" y1="49609" x2="62891" y2="43164"/>
                        <a14:foregroundMark x1="55566" y1="58691" x2="69727" y2="52637"/>
                        <a14:foregroundMark x1="63281" y1="61230" x2="70215" y2="59082"/>
                        <a14:foregroundMark x1="39648" y1="61230" x2="58203" y2="69434"/>
                        <a14:foregroundMark x1="58203" y1="69434" x2="58594" y2="69434"/>
                        <a14:foregroundMark x1="61133" y1="69824" x2="61133" y2="68555"/>
                        <a14:foregroundMark x1="45313" y1="74121" x2="50879" y2="76660"/>
                        <a14:foregroundMark x1="62012" y1="80176" x2="39160" y2="70117"/>
                        <a14:foregroundMark x1="39160" y1="70117" x2="35840" y2="64648"/>
                        <a14:foregroundMark x1="44434" y1="83594" x2="53906" y2="78809"/>
                        <a14:foregroundMark x1="37988" y1="62500" x2="37988" y2="62500"/>
                      </a14:backgroundRemoval>
                    </a14:imgEffect>
                  </a14:imgLayer>
                </a14:imgProps>
              </a:ext>
              <a:ext uri="{28A0092B-C50C-407E-A947-70E740481C1C}">
                <a14:useLocalDpi xmlns:a14="http://schemas.microsoft.com/office/drawing/2010/main" val="0"/>
              </a:ext>
            </a:extLst>
          </a:blip>
          <a:stretch>
            <a:fillRect/>
          </a:stretch>
        </p:blipFill>
        <p:spPr>
          <a:xfrm>
            <a:off x="4064785" y="4504406"/>
            <a:ext cx="2349531" cy="2349531"/>
          </a:xfrm>
          <a:prstGeom prst="rect">
            <a:avLst/>
          </a:prstGeom>
        </p:spPr>
      </p:pic>
      <p:sp>
        <p:nvSpPr>
          <p:cNvPr id="29" name="Hình chữ nhật 28">
            <a:extLst>
              <a:ext uri="{FF2B5EF4-FFF2-40B4-BE49-F238E27FC236}">
                <a16:creationId xmlns:a16="http://schemas.microsoft.com/office/drawing/2014/main" id="{E9E04BBA-71BF-4746-580B-ED1085C5118F}"/>
              </a:ext>
            </a:extLst>
          </p:cNvPr>
          <p:cNvSpPr/>
          <p:nvPr/>
        </p:nvSpPr>
        <p:spPr>
          <a:xfrm>
            <a:off x="0" y="-177736"/>
            <a:ext cx="12192000" cy="3151096"/>
          </a:xfrm>
          <a:prstGeom prst="rect">
            <a:avLst/>
          </a:prstGeom>
          <a:gradFill>
            <a:gsLst>
              <a:gs pos="29000">
                <a:srgbClr val="1F352E">
                  <a:alpha val="74000"/>
                </a:srgbClr>
              </a:gs>
              <a:gs pos="100000">
                <a:srgbClr val="596E5B">
                  <a:alpha val="49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Hình chữ nhật 30">
            <a:extLst>
              <a:ext uri="{FF2B5EF4-FFF2-40B4-BE49-F238E27FC236}">
                <a16:creationId xmlns:a16="http://schemas.microsoft.com/office/drawing/2014/main" id="{24F143CD-9B41-FC8A-6E0D-E9FFDA55ACAA}"/>
              </a:ext>
            </a:extLst>
          </p:cNvPr>
          <p:cNvSpPr/>
          <p:nvPr/>
        </p:nvSpPr>
        <p:spPr>
          <a:xfrm>
            <a:off x="1032632" y="2361196"/>
            <a:ext cx="4069080" cy="3763264"/>
          </a:xfrm>
          <a:prstGeom prst="rect">
            <a:avLst/>
          </a:prstGeom>
          <a:gradFill flip="none" rotWithShape="1">
            <a:gsLst>
              <a:gs pos="0">
                <a:srgbClr val="1F352E"/>
              </a:gs>
              <a:gs pos="48000">
                <a:srgbClr val="596E5B"/>
              </a:gs>
              <a:gs pos="100000">
                <a:srgbClr val="FEF4E3"/>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Hình tự do: Hình 7">
            <a:extLst>
              <a:ext uri="{FF2B5EF4-FFF2-40B4-BE49-F238E27FC236}">
                <a16:creationId xmlns:a16="http://schemas.microsoft.com/office/drawing/2014/main" id="{AFCAA2F1-3E16-A94C-D9C0-4BF0E77462A1}"/>
              </a:ext>
            </a:extLst>
          </p:cNvPr>
          <p:cNvSpPr/>
          <p:nvPr/>
        </p:nvSpPr>
        <p:spPr>
          <a:xfrm>
            <a:off x="1398392" y="2720339"/>
            <a:ext cx="3337560" cy="2958293"/>
          </a:xfrm>
          <a:custGeom>
            <a:avLst/>
            <a:gdLst>
              <a:gd name="connsiteX0" fmla="*/ 0 w 3337560"/>
              <a:gd name="connsiteY0" fmla="*/ 0 h 2948940"/>
              <a:gd name="connsiteX1" fmla="*/ 3337560 w 3337560"/>
              <a:gd name="connsiteY1" fmla="*/ 0 h 2948940"/>
              <a:gd name="connsiteX2" fmla="*/ 3337560 w 3337560"/>
              <a:gd name="connsiteY2" fmla="*/ 981075 h 2948940"/>
              <a:gd name="connsiteX3" fmla="*/ 3320014 w 3337560"/>
              <a:gd name="connsiteY3" fmla="*/ 981075 h 2948940"/>
              <a:gd name="connsiteX4" fmla="*/ 3320014 w 3337560"/>
              <a:gd name="connsiteY4" fmla="*/ 17546 h 2948940"/>
              <a:gd name="connsiteX5" fmla="*/ 17546 w 3337560"/>
              <a:gd name="connsiteY5" fmla="*/ 17546 h 2948940"/>
              <a:gd name="connsiteX6" fmla="*/ 17546 w 3337560"/>
              <a:gd name="connsiteY6" fmla="*/ 2931394 h 2948940"/>
              <a:gd name="connsiteX7" fmla="*/ 3320014 w 3337560"/>
              <a:gd name="connsiteY7" fmla="*/ 2931394 h 2948940"/>
              <a:gd name="connsiteX8" fmla="*/ 3320014 w 3337560"/>
              <a:gd name="connsiteY8" fmla="*/ 2709088 h 2948940"/>
              <a:gd name="connsiteX9" fmla="*/ 3337560 w 3337560"/>
              <a:gd name="connsiteY9" fmla="*/ 2709088 h 2948940"/>
              <a:gd name="connsiteX10" fmla="*/ 3337560 w 3337560"/>
              <a:gd name="connsiteY10" fmla="*/ 2948940 h 2948940"/>
              <a:gd name="connsiteX11" fmla="*/ 0 w 3337560"/>
              <a:gd name="connsiteY11" fmla="*/ 2948940 h 294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7560" h="2948940">
                <a:moveTo>
                  <a:pt x="0" y="0"/>
                </a:moveTo>
                <a:lnTo>
                  <a:pt x="3337560" y="0"/>
                </a:lnTo>
                <a:lnTo>
                  <a:pt x="3337560" y="981075"/>
                </a:lnTo>
                <a:lnTo>
                  <a:pt x="3320014" y="981075"/>
                </a:lnTo>
                <a:lnTo>
                  <a:pt x="3320014" y="17546"/>
                </a:lnTo>
                <a:lnTo>
                  <a:pt x="17546" y="17546"/>
                </a:lnTo>
                <a:lnTo>
                  <a:pt x="17546" y="2931394"/>
                </a:lnTo>
                <a:lnTo>
                  <a:pt x="3320014" y="2931394"/>
                </a:lnTo>
                <a:lnTo>
                  <a:pt x="3320014" y="2709088"/>
                </a:lnTo>
                <a:lnTo>
                  <a:pt x="3337560" y="2709088"/>
                </a:lnTo>
                <a:lnTo>
                  <a:pt x="3337560" y="2948940"/>
                </a:lnTo>
                <a:lnTo>
                  <a:pt x="0" y="294894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solidFill>
                <a:schemeClr val="tx1"/>
              </a:solidFill>
            </a:endParaRPr>
          </a:p>
        </p:txBody>
      </p:sp>
      <p:sp>
        <p:nvSpPr>
          <p:cNvPr id="33" name="Hộp Văn bản 32">
            <a:extLst>
              <a:ext uri="{FF2B5EF4-FFF2-40B4-BE49-F238E27FC236}">
                <a16:creationId xmlns:a16="http://schemas.microsoft.com/office/drawing/2014/main" id="{F301ED6F-268A-7B20-039F-2F8CFCA2CF06}"/>
              </a:ext>
            </a:extLst>
          </p:cNvPr>
          <p:cNvSpPr txBox="1"/>
          <p:nvPr/>
        </p:nvSpPr>
        <p:spPr>
          <a:xfrm>
            <a:off x="1775366" y="3214930"/>
            <a:ext cx="2875939" cy="1569660"/>
          </a:xfrm>
          <a:prstGeom prst="rect">
            <a:avLst/>
          </a:prstGeom>
          <a:noFill/>
        </p:spPr>
        <p:txBody>
          <a:bodyPr wrap="square" rtlCol="0">
            <a:spAutoFit/>
          </a:bodyPr>
          <a:lstStyle/>
          <a:p>
            <a:pPr algn="r"/>
            <a:r>
              <a:rPr lang="en-US" sz="2400" b="0" i="0" dirty="0">
                <a:solidFill>
                  <a:schemeClr val="bg1"/>
                </a:solidFill>
                <a:effectLst/>
                <a:latin typeface="Intrepid" pitchFamily="2" charset="0"/>
              </a:rPr>
              <a:t>SYSTEM OF BUYING AND SELLING AGRICULTURAL PRODUCTS</a:t>
            </a:r>
            <a:endParaRPr lang="vi-VN" sz="2400" dirty="0">
              <a:solidFill>
                <a:schemeClr val="bg1"/>
              </a:solidFill>
              <a:latin typeface="Montserrat Thin" pitchFamily="2" charset="0"/>
            </a:endParaRPr>
          </a:p>
        </p:txBody>
      </p:sp>
      <p:sp>
        <p:nvSpPr>
          <p:cNvPr id="34" name="Hộp Văn bản 33">
            <a:extLst>
              <a:ext uri="{FF2B5EF4-FFF2-40B4-BE49-F238E27FC236}">
                <a16:creationId xmlns:a16="http://schemas.microsoft.com/office/drawing/2014/main" id="{84CDE7B5-B47C-6149-994B-FAF02AF1CF59}"/>
              </a:ext>
            </a:extLst>
          </p:cNvPr>
          <p:cNvSpPr txBox="1"/>
          <p:nvPr/>
        </p:nvSpPr>
        <p:spPr>
          <a:xfrm>
            <a:off x="1443658" y="4747601"/>
            <a:ext cx="3539356" cy="707886"/>
          </a:xfrm>
          <a:prstGeom prst="rect">
            <a:avLst/>
          </a:prstGeom>
          <a:noFill/>
        </p:spPr>
        <p:txBody>
          <a:bodyPr wrap="square" rtlCol="0">
            <a:spAutoFit/>
          </a:bodyPr>
          <a:lstStyle/>
          <a:p>
            <a:r>
              <a:rPr lang="en-US" sz="4000" b="1" dirty="0">
                <a:solidFill>
                  <a:schemeClr val="bg1"/>
                </a:solidFill>
                <a:latin typeface="Montserrat Thin" pitchFamily="2" charset="0"/>
              </a:rPr>
              <a:t>FARMHOME</a:t>
            </a:r>
            <a:endParaRPr lang="vi-VN" sz="4000" b="1" dirty="0">
              <a:solidFill>
                <a:schemeClr val="bg1"/>
              </a:solidFill>
              <a:latin typeface="Montserrat Thin" pitchFamily="2" charset="0"/>
            </a:endParaRPr>
          </a:p>
        </p:txBody>
      </p:sp>
      <p:pic>
        <p:nvPicPr>
          <p:cNvPr id="11" name="Hình ảnh 10" descr="Ảnh có chứa văn bản&#10;&#10;Mô tả được tạo tự động">
            <a:extLst>
              <a:ext uri="{FF2B5EF4-FFF2-40B4-BE49-F238E27FC236}">
                <a16:creationId xmlns:a16="http://schemas.microsoft.com/office/drawing/2014/main" id="{22100604-A20F-84D4-37CB-AC44F941E2EE}"/>
              </a:ext>
            </a:extLst>
          </p:cNvPr>
          <p:cNvPicPr>
            <a:picLocks noChangeAspect="1"/>
          </p:cNvPicPr>
          <p:nvPr/>
        </p:nvPicPr>
        <p:blipFill rotWithShape="1">
          <a:blip r:embed="rId5">
            <a:alphaModFix amt="35000"/>
            <a:duotone>
              <a:prstClr val="black"/>
              <a:schemeClr val="accent6">
                <a:tint val="45000"/>
                <a:satMod val="400000"/>
              </a:schemeClr>
            </a:duotone>
            <a:extLst>
              <a:ext uri="{28A0092B-C50C-407E-A947-70E740481C1C}">
                <a14:useLocalDpi xmlns:a14="http://schemas.microsoft.com/office/drawing/2010/main" val="0"/>
              </a:ext>
            </a:extLst>
          </a:blip>
          <a:srcRect l="3124" r="12762" b="37671"/>
          <a:stretch/>
        </p:blipFill>
        <p:spPr>
          <a:xfrm rot="10800000">
            <a:off x="-633149" y="4978704"/>
            <a:ext cx="12961445" cy="5345734"/>
          </a:xfrm>
          <a:prstGeom prst="rect">
            <a:avLst/>
          </a:prstGeom>
        </p:spPr>
      </p:pic>
      <p:sp>
        <p:nvSpPr>
          <p:cNvPr id="12" name="Hình chữ nhật 11">
            <a:extLst>
              <a:ext uri="{FF2B5EF4-FFF2-40B4-BE49-F238E27FC236}">
                <a16:creationId xmlns:a16="http://schemas.microsoft.com/office/drawing/2014/main" id="{A83697B7-2BE1-DDEA-EBD3-7B39D2762656}"/>
              </a:ext>
            </a:extLst>
          </p:cNvPr>
          <p:cNvSpPr/>
          <p:nvPr/>
        </p:nvSpPr>
        <p:spPr>
          <a:xfrm>
            <a:off x="0" y="-8692320"/>
            <a:ext cx="12192000" cy="2968319"/>
          </a:xfrm>
          <a:prstGeom prst="rect">
            <a:avLst/>
          </a:prstGeom>
          <a:solidFill>
            <a:srgbClr val="1F35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Hình chữ nhật 12">
            <a:extLst>
              <a:ext uri="{FF2B5EF4-FFF2-40B4-BE49-F238E27FC236}">
                <a16:creationId xmlns:a16="http://schemas.microsoft.com/office/drawing/2014/main" id="{80709BC5-EEB4-D77E-32CC-909812063B34}"/>
              </a:ext>
            </a:extLst>
          </p:cNvPr>
          <p:cNvSpPr/>
          <p:nvPr/>
        </p:nvSpPr>
        <p:spPr>
          <a:xfrm>
            <a:off x="0" y="-5724001"/>
            <a:ext cx="12192000" cy="3718982"/>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4" name="Hình chữ nhật 13">
            <a:extLst>
              <a:ext uri="{FF2B5EF4-FFF2-40B4-BE49-F238E27FC236}">
                <a16:creationId xmlns:a16="http://schemas.microsoft.com/office/drawing/2014/main" id="{FBD1EE37-A57C-D126-E033-2B3DCD13B204}"/>
              </a:ext>
            </a:extLst>
          </p:cNvPr>
          <p:cNvSpPr/>
          <p:nvPr/>
        </p:nvSpPr>
        <p:spPr>
          <a:xfrm>
            <a:off x="0" y="-2161379"/>
            <a:ext cx="12192000" cy="2050757"/>
          </a:xfrm>
          <a:prstGeom prst="rect">
            <a:avLst/>
          </a:prstGeom>
          <a:solidFill>
            <a:srgbClr val="FEF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5" name="Hình tự do: Hình 14">
            <a:extLst>
              <a:ext uri="{FF2B5EF4-FFF2-40B4-BE49-F238E27FC236}">
                <a16:creationId xmlns:a16="http://schemas.microsoft.com/office/drawing/2014/main" id="{B150362A-889C-1AA5-95C2-116DC47466AE}"/>
              </a:ext>
            </a:extLst>
          </p:cNvPr>
          <p:cNvSpPr/>
          <p:nvPr/>
        </p:nvSpPr>
        <p:spPr>
          <a:xfrm rot="10800000">
            <a:off x="12192000" y="-773724"/>
            <a:ext cx="10170138" cy="3745522"/>
          </a:xfrm>
          <a:custGeom>
            <a:avLst/>
            <a:gdLst>
              <a:gd name="connsiteX0" fmla="*/ 9455569 w 9866364"/>
              <a:gd name="connsiteY0" fmla="*/ 4372710 h 4372710"/>
              <a:gd name="connsiteX1" fmla="*/ 1300663 w 9866364"/>
              <a:gd name="connsiteY1" fmla="*/ 4372710 h 4372710"/>
              <a:gd name="connsiteX2" fmla="*/ 1299365 w 9866364"/>
              <a:gd name="connsiteY2" fmla="*/ 4355121 h 4372710"/>
              <a:gd name="connsiteX3" fmla="*/ 206796 w 9866364"/>
              <a:gd name="connsiteY3" fmla="*/ 4355121 h 4372710"/>
              <a:gd name="connsiteX4" fmla="*/ 157813 w 9866364"/>
              <a:gd name="connsiteY4" fmla="*/ 4320997 h 4372710"/>
              <a:gd name="connsiteX5" fmla="*/ 1078172 w 9866364"/>
              <a:gd name="connsiteY5" fmla="*/ 1916721 h 4372710"/>
              <a:gd name="connsiteX6" fmla="*/ 584841 w 9866364"/>
              <a:gd name="connsiteY6" fmla="*/ 392286 h 4372710"/>
              <a:gd name="connsiteX7" fmla="*/ 410795 w 9866364"/>
              <a:gd name="connsiteY7" fmla="*/ 0 h 4372710"/>
              <a:gd name="connsiteX8" fmla="*/ 8565701 w 9866364"/>
              <a:gd name="connsiteY8" fmla="*/ 0 h 4372710"/>
              <a:gd name="connsiteX9" fmla="*/ 8566999 w 9866364"/>
              <a:gd name="connsiteY9" fmla="*/ 17589 h 4372710"/>
              <a:gd name="connsiteX10" fmla="*/ 9659568 w 9866364"/>
              <a:gd name="connsiteY10" fmla="*/ 17589 h 4372710"/>
              <a:gd name="connsiteX11" fmla="*/ 9708551 w 9866364"/>
              <a:gd name="connsiteY11" fmla="*/ 51713 h 4372710"/>
              <a:gd name="connsiteX12" fmla="*/ 8788192 w 9866364"/>
              <a:gd name="connsiteY12" fmla="*/ 2455989 h 4372710"/>
              <a:gd name="connsiteX13" fmla="*/ 9281523 w 9866364"/>
              <a:gd name="connsiteY13" fmla="*/ 3980424 h 437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866364" h="4372710">
                <a:moveTo>
                  <a:pt x="9455569" y="4372710"/>
                </a:moveTo>
                <a:lnTo>
                  <a:pt x="1300663" y="4372710"/>
                </a:lnTo>
                <a:lnTo>
                  <a:pt x="1299365" y="4355121"/>
                </a:lnTo>
                <a:lnTo>
                  <a:pt x="206796" y="4355121"/>
                </a:lnTo>
                <a:lnTo>
                  <a:pt x="157813" y="4320997"/>
                </a:lnTo>
                <a:cubicBezTo>
                  <a:pt x="-523677" y="3778446"/>
                  <a:pt x="1232037" y="2935163"/>
                  <a:pt x="1078172" y="1916721"/>
                </a:cubicBezTo>
                <a:cubicBezTo>
                  <a:pt x="1016626" y="1509344"/>
                  <a:pt x="825393" y="961840"/>
                  <a:pt x="584841" y="392286"/>
                </a:cubicBezTo>
                <a:lnTo>
                  <a:pt x="410795" y="0"/>
                </a:lnTo>
                <a:lnTo>
                  <a:pt x="8565701" y="0"/>
                </a:lnTo>
                <a:lnTo>
                  <a:pt x="8566999" y="17589"/>
                </a:lnTo>
                <a:lnTo>
                  <a:pt x="9659568" y="17589"/>
                </a:lnTo>
                <a:lnTo>
                  <a:pt x="9708551" y="51713"/>
                </a:lnTo>
                <a:cubicBezTo>
                  <a:pt x="10390041" y="594264"/>
                  <a:pt x="8634327" y="1437547"/>
                  <a:pt x="8788192" y="2455989"/>
                </a:cubicBezTo>
                <a:cubicBezTo>
                  <a:pt x="8849738" y="2863366"/>
                  <a:pt x="9040971" y="3410870"/>
                  <a:pt x="9281523" y="3980424"/>
                </a:cubicBezTo>
                <a:close/>
              </a:path>
            </a:pathLst>
          </a:custGeom>
          <a:solidFill>
            <a:srgbClr val="596E5B">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6" name="Hình tự do: Hình 15">
            <a:extLst>
              <a:ext uri="{FF2B5EF4-FFF2-40B4-BE49-F238E27FC236}">
                <a16:creationId xmlns:a16="http://schemas.microsoft.com/office/drawing/2014/main" id="{D8D52BCA-B690-459C-2F16-13F74AF01E89}"/>
              </a:ext>
            </a:extLst>
          </p:cNvPr>
          <p:cNvSpPr/>
          <p:nvPr/>
        </p:nvSpPr>
        <p:spPr>
          <a:xfrm rot="10800000">
            <a:off x="12202242" y="-773724"/>
            <a:ext cx="8888857" cy="3745522"/>
          </a:xfrm>
          <a:custGeom>
            <a:avLst/>
            <a:gdLst>
              <a:gd name="connsiteX0" fmla="*/ 9455569 w 9866364"/>
              <a:gd name="connsiteY0" fmla="*/ 4372710 h 4372710"/>
              <a:gd name="connsiteX1" fmla="*/ 1300663 w 9866364"/>
              <a:gd name="connsiteY1" fmla="*/ 4372710 h 4372710"/>
              <a:gd name="connsiteX2" fmla="*/ 1299365 w 9866364"/>
              <a:gd name="connsiteY2" fmla="*/ 4355121 h 4372710"/>
              <a:gd name="connsiteX3" fmla="*/ 206796 w 9866364"/>
              <a:gd name="connsiteY3" fmla="*/ 4355121 h 4372710"/>
              <a:gd name="connsiteX4" fmla="*/ 157813 w 9866364"/>
              <a:gd name="connsiteY4" fmla="*/ 4320997 h 4372710"/>
              <a:gd name="connsiteX5" fmla="*/ 1078172 w 9866364"/>
              <a:gd name="connsiteY5" fmla="*/ 1916721 h 4372710"/>
              <a:gd name="connsiteX6" fmla="*/ 584841 w 9866364"/>
              <a:gd name="connsiteY6" fmla="*/ 392286 h 4372710"/>
              <a:gd name="connsiteX7" fmla="*/ 410795 w 9866364"/>
              <a:gd name="connsiteY7" fmla="*/ 0 h 4372710"/>
              <a:gd name="connsiteX8" fmla="*/ 8565701 w 9866364"/>
              <a:gd name="connsiteY8" fmla="*/ 0 h 4372710"/>
              <a:gd name="connsiteX9" fmla="*/ 8566999 w 9866364"/>
              <a:gd name="connsiteY9" fmla="*/ 17589 h 4372710"/>
              <a:gd name="connsiteX10" fmla="*/ 9659568 w 9866364"/>
              <a:gd name="connsiteY10" fmla="*/ 17589 h 4372710"/>
              <a:gd name="connsiteX11" fmla="*/ 9708551 w 9866364"/>
              <a:gd name="connsiteY11" fmla="*/ 51713 h 4372710"/>
              <a:gd name="connsiteX12" fmla="*/ 8788192 w 9866364"/>
              <a:gd name="connsiteY12" fmla="*/ 2455989 h 4372710"/>
              <a:gd name="connsiteX13" fmla="*/ 9281523 w 9866364"/>
              <a:gd name="connsiteY13" fmla="*/ 3980424 h 437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866364" h="4372710">
                <a:moveTo>
                  <a:pt x="9455569" y="4372710"/>
                </a:moveTo>
                <a:lnTo>
                  <a:pt x="1300663" y="4372710"/>
                </a:lnTo>
                <a:lnTo>
                  <a:pt x="1299365" y="4355121"/>
                </a:lnTo>
                <a:lnTo>
                  <a:pt x="206796" y="4355121"/>
                </a:lnTo>
                <a:lnTo>
                  <a:pt x="157813" y="4320997"/>
                </a:lnTo>
                <a:cubicBezTo>
                  <a:pt x="-523677" y="3778446"/>
                  <a:pt x="1232037" y="2935163"/>
                  <a:pt x="1078172" y="1916721"/>
                </a:cubicBezTo>
                <a:cubicBezTo>
                  <a:pt x="1016626" y="1509344"/>
                  <a:pt x="825393" y="961840"/>
                  <a:pt x="584841" y="392286"/>
                </a:cubicBezTo>
                <a:lnTo>
                  <a:pt x="410795" y="0"/>
                </a:lnTo>
                <a:lnTo>
                  <a:pt x="8565701" y="0"/>
                </a:lnTo>
                <a:lnTo>
                  <a:pt x="8566999" y="17589"/>
                </a:lnTo>
                <a:lnTo>
                  <a:pt x="9659568" y="17589"/>
                </a:lnTo>
                <a:lnTo>
                  <a:pt x="9708551" y="51713"/>
                </a:lnTo>
                <a:cubicBezTo>
                  <a:pt x="10390041" y="594264"/>
                  <a:pt x="8634327" y="1437547"/>
                  <a:pt x="8788192" y="2455989"/>
                </a:cubicBezTo>
                <a:cubicBezTo>
                  <a:pt x="8849738" y="2863366"/>
                  <a:pt x="9040971" y="3410870"/>
                  <a:pt x="9281523" y="3980424"/>
                </a:cubicBezTo>
                <a:close/>
              </a:path>
            </a:pathLst>
          </a:custGeom>
          <a:solidFill>
            <a:srgbClr val="596E5B">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7" name="Hình tự do: Hình 16">
            <a:extLst>
              <a:ext uri="{FF2B5EF4-FFF2-40B4-BE49-F238E27FC236}">
                <a16:creationId xmlns:a16="http://schemas.microsoft.com/office/drawing/2014/main" id="{170AA667-385B-16D3-D878-D2DF1B4216DB}"/>
              </a:ext>
            </a:extLst>
          </p:cNvPr>
          <p:cNvSpPr/>
          <p:nvPr/>
        </p:nvSpPr>
        <p:spPr>
          <a:xfrm rot="10800000">
            <a:off x="12328296" y="-773725"/>
            <a:ext cx="7570008" cy="3745521"/>
          </a:xfrm>
          <a:custGeom>
            <a:avLst/>
            <a:gdLst>
              <a:gd name="connsiteX0" fmla="*/ 7814928 w 7822766"/>
              <a:gd name="connsiteY0" fmla="*/ 4472353 h 4472353"/>
              <a:gd name="connsiteX1" fmla="*/ 4910695 w 7822766"/>
              <a:gd name="connsiteY1" fmla="*/ 4472353 h 4472353"/>
              <a:gd name="connsiteX2" fmla="*/ 1279790 w 7822766"/>
              <a:gd name="connsiteY2" fmla="*/ 4472353 h 4472353"/>
              <a:gd name="connsiteX3" fmla="*/ 532751 w 7822766"/>
              <a:gd name="connsiteY3" fmla="*/ 4472353 h 4472353"/>
              <a:gd name="connsiteX4" fmla="*/ 450113 w 7822766"/>
              <a:gd name="connsiteY4" fmla="*/ 4369112 h 4472353"/>
              <a:gd name="connsiteX5" fmla="*/ 121125 w 7822766"/>
              <a:gd name="connsiteY5" fmla="*/ 3698630 h 4472353"/>
              <a:gd name="connsiteX6" fmla="*/ 656531 w 7822766"/>
              <a:gd name="connsiteY6" fmla="*/ 1776045 h 4472353"/>
              <a:gd name="connsiteX7" fmla="*/ 0 w 7822766"/>
              <a:gd name="connsiteY7" fmla="*/ 80778 h 4472353"/>
              <a:gd name="connsiteX8" fmla="*/ 7838 w 7822766"/>
              <a:gd name="connsiteY8" fmla="*/ 0 h 4472353"/>
              <a:gd name="connsiteX9" fmla="*/ 2912071 w 7822766"/>
              <a:gd name="connsiteY9" fmla="*/ 0 h 4472353"/>
              <a:gd name="connsiteX10" fmla="*/ 6542976 w 7822766"/>
              <a:gd name="connsiteY10" fmla="*/ 0 h 4472353"/>
              <a:gd name="connsiteX11" fmla="*/ 7290015 w 7822766"/>
              <a:gd name="connsiteY11" fmla="*/ 0 h 4472353"/>
              <a:gd name="connsiteX12" fmla="*/ 7372653 w 7822766"/>
              <a:gd name="connsiteY12" fmla="*/ 103241 h 4472353"/>
              <a:gd name="connsiteX13" fmla="*/ 7701641 w 7822766"/>
              <a:gd name="connsiteY13" fmla="*/ 773723 h 4472353"/>
              <a:gd name="connsiteX14" fmla="*/ 7166235 w 7822766"/>
              <a:gd name="connsiteY14" fmla="*/ 2696308 h 4472353"/>
              <a:gd name="connsiteX15" fmla="*/ 7822766 w 7822766"/>
              <a:gd name="connsiteY15" fmla="*/ 4391575 h 447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22766" h="4472353">
                <a:moveTo>
                  <a:pt x="7814928" y="4472353"/>
                </a:moveTo>
                <a:lnTo>
                  <a:pt x="4910695" y="4472353"/>
                </a:lnTo>
                <a:lnTo>
                  <a:pt x="1279790" y="4472353"/>
                </a:lnTo>
                <a:lnTo>
                  <a:pt x="532751" y="4472353"/>
                </a:lnTo>
                <a:lnTo>
                  <a:pt x="450113" y="4369112"/>
                </a:lnTo>
                <a:cubicBezTo>
                  <a:pt x="291081" y="4148503"/>
                  <a:pt x="175722" y="3916972"/>
                  <a:pt x="121125" y="3698630"/>
                </a:cubicBezTo>
                <a:cubicBezTo>
                  <a:pt x="-24469" y="3116384"/>
                  <a:pt x="675318" y="2393460"/>
                  <a:pt x="656531" y="1776045"/>
                </a:cubicBezTo>
                <a:cubicBezTo>
                  <a:pt x="638919" y="1197218"/>
                  <a:pt x="2132" y="529094"/>
                  <a:pt x="0" y="80778"/>
                </a:cubicBezTo>
                <a:lnTo>
                  <a:pt x="7838" y="0"/>
                </a:lnTo>
                <a:lnTo>
                  <a:pt x="2912071" y="0"/>
                </a:lnTo>
                <a:lnTo>
                  <a:pt x="6542976" y="0"/>
                </a:lnTo>
                <a:lnTo>
                  <a:pt x="7290015" y="0"/>
                </a:lnTo>
                <a:lnTo>
                  <a:pt x="7372653" y="103241"/>
                </a:lnTo>
                <a:cubicBezTo>
                  <a:pt x="7531685" y="323850"/>
                  <a:pt x="7647044" y="555381"/>
                  <a:pt x="7701641" y="773723"/>
                </a:cubicBezTo>
                <a:cubicBezTo>
                  <a:pt x="7847235" y="1355969"/>
                  <a:pt x="7147448" y="2078893"/>
                  <a:pt x="7166235" y="2696308"/>
                </a:cubicBezTo>
                <a:cubicBezTo>
                  <a:pt x="7183847" y="3275135"/>
                  <a:pt x="7820634" y="3943259"/>
                  <a:pt x="7822766" y="4391575"/>
                </a:cubicBezTo>
                <a:close/>
              </a:path>
            </a:pathLst>
          </a:custGeom>
          <a:solidFill>
            <a:srgbClr val="596E5B">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8" name="Hình tự do: Hình 17">
            <a:extLst>
              <a:ext uri="{FF2B5EF4-FFF2-40B4-BE49-F238E27FC236}">
                <a16:creationId xmlns:a16="http://schemas.microsoft.com/office/drawing/2014/main" id="{731C3897-3A7E-1E8A-BC45-95474E3BBB42}"/>
              </a:ext>
            </a:extLst>
          </p:cNvPr>
          <p:cNvSpPr/>
          <p:nvPr/>
        </p:nvSpPr>
        <p:spPr>
          <a:xfrm rot="10800000">
            <a:off x="12245904" y="-773725"/>
            <a:ext cx="6861618" cy="3745521"/>
          </a:xfrm>
          <a:custGeom>
            <a:avLst/>
            <a:gdLst>
              <a:gd name="connsiteX0" fmla="*/ 7814928 w 7822766"/>
              <a:gd name="connsiteY0" fmla="*/ 4472353 h 4472353"/>
              <a:gd name="connsiteX1" fmla="*/ 4910695 w 7822766"/>
              <a:gd name="connsiteY1" fmla="*/ 4472353 h 4472353"/>
              <a:gd name="connsiteX2" fmla="*/ 1279790 w 7822766"/>
              <a:gd name="connsiteY2" fmla="*/ 4472353 h 4472353"/>
              <a:gd name="connsiteX3" fmla="*/ 532751 w 7822766"/>
              <a:gd name="connsiteY3" fmla="*/ 4472353 h 4472353"/>
              <a:gd name="connsiteX4" fmla="*/ 450113 w 7822766"/>
              <a:gd name="connsiteY4" fmla="*/ 4369112 h 4472353"/>
              <a:gd name="connsiteX5" fmla="*/ 121125 w 7822766"/>
              <a:gd name="connsiteY5" fmla="*/ 3698630 h 4472353"/>
              <a:gd name="connsiteX6" fmla="*/ 656531 w 7822766"/>
              <a:gd name="connsiteY6" fmla="*/ 1776045 h 4472353"/>
              <a:gd name="connsiteX7" fmla="*/ 0 w 7822766"/>
              <a:gd name="connsiteY7" fmla="*/ 80778 h 4472353"/>
              <a:gd name="connsiteX8" fmla="*/ 7838 w 7822766"/>
              <a:gd name="connsiteY8" fmla="*/ 0 h 4472353"/>
              <a:gd name="connsiteX9" fmla="*/ 2912071 w 7822766"/>
              <a:gd name="connsiteY9" fmla="*/ 0 h 4472353"/>
              <a:gd name="connsiteX10" fmla="*/ 6542976 w 7822766"/>
              <a:gd name="connsiteY10" fmla="*/ 0 h 4472353"/>
              <a:gd name="connsiteX11" fmla="*/ 7290015 w 7822766"/>
              <a:gd name="connsiteY11" fmla="*/ 0 h 4472353"/>
              <a:gd name="connsiteX12" fmla="*/ 7372653 w 7822766"/>
              <a:gd name="connsiteY12" fmla="*/ 103241 h 4472353"/>
              <a:gd name="connsiteX13" fmla="*/ 7701641 w 7822766"/>
              <a:gd name="connsiteY13" fmla="*/ 773723 h 4472353"/>
              <a:gd name="connsiteX14" fmla="*/ 7166235 w 7822766"/>
              <a:gd name="connsiteY14" fmla="*/ 2696308 h 4472353"/>
              <a:gd name="connsiteX15" fmla="*/ 7822766 w 7822766"/>
              <a:gd name="connsiteY15" fmla="*/ 4391575 h 447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22766" h="4472353">
                <a:moveTo>
                  <a:pt x="7814928" y="4472353"/>
                </a:moveTo>
                <a:lnTo>
                  <a:pt x="4910695" y="4472353"/>
                </a:lnTo>
                <a:lnTo>
                  <a:pt x="1279790" y="4472353"/>
                </a:lnTo>
                <a:lnTo>
                  <a:pt x="532751" y="4472353"/>
                </a:lnTo>
                <a:lnTo>
                  <a:pt x="450113" y="4369112"/>
                </a:lnTo>
                <a:cubicBezTo>
                  <a:pt x="291081" y="4148503"/>
                  <a:pt x="175722" y="3916972"/>
                  <a:pt x="121125" y="3698630"/>
                </a:cubicBezTo>
                <a:cubicBezTo>
                  <a:pt x="-24469" y="3116384"/>
                  <a:pt x="675318" y="2393460"/>
                  <a:pt x="656531" y="1776045"/>
                </a:cubicBezTo>
                <a:cubicBezTo>
                  <a:pt x="638919" y="1197218"/>
                  <a:pt x="2132" y="529094"/>
                  <a:pt x="0" y="80778"/>
                </a:cubicBezTo>
                <a:lnTo>
                  <a:pt x="7838" y="0"/>
                </a:lnTo>
                <a:lnTo>
                  <a:pt x="2912071" y="0"/>
                </a:lnTo>
                <a:lnTo>
                  <a:pt x="6542976" y="0"/>
                </a:lnTo>
                <a:lnTo>
                  <a:pt x="7290015" y="0"/>
                </a:lnTo>
                <a:lnTo>
                  <a:pt x="7372653" y="103241"/>
                </a:lnTo>
                <a:cubicBezTo>
                  <a:pt x="7531685" y="323850"/>
                  <a:pt x="7647044" y="555381"/>
                  <a:pt x="7701641" y="773723"/>
                </a:cubicBezTo>
                <a:cubicBezTo>
                  <a:pt x="7847235" y="1355969"/>
                  <a:pt x="7147448" y="2078893"/>
                  <a:pt x="7166235" y="2696308"/>
                </a:cubicBezTo>
                <a:cubicBezTo>
                  <a:pt x="7183847" y="3275135"/>
                  <a:pt x="7820634" y="3943259"/>
                  <a:pt x="7822766" y="4391575"/>
                </a:cubicBezTo>
                <a:close/>
              </a:path>
            </a:pathLst>
          </a:cu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9" name="Hình chữ nhật: Góc Tròn 18">
            <a:extLst>
              <a:ext uri="{FF2B5EF4-FFF2-40B4-BE49-F238E27FC236}">
                <a16:creationId xmlns:a16="http://schemas.microsoft.com/office/drawing/2014/main" id="{241893C0-4BDE-FAFC-5FB6-B287EC38ACD3}"/>
              </a:ext>
            </a:extLst>
          </p:cNvPr>
          <p:cNvSpPr/>
          <p:nvPr/>
        </p:nvSpPr>
        <p:spPr>
          <a:xfrm rot="7593631">
            <a:off x="2915067" y="8349885"/>
            <a:ext cx="596539" cy="596539"/>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Hình chữ nhật: Góc Tròn 19">
            <a:extLst>
              <a:ext uri="{FF2B5EF4-FFF2-40B4-BE49-F238E27FC236}">
                <a16:creationId xmlns:a16="http://schemas.microsoft.com/office/drawing/2014/main" id="{24C3CBA9-41FA-C5A1-AAA4-0C43B3BA0F66}"/>
              </a:ext>
            </a:extLst>
          </p:cNvPr>
          <p:cNvSpPr/>
          <p:nvPr/>
        </p:nvSpPr>
        <p:spPr>
          <a:xfrm rot="21252546">
            <a:off x="3158256" y="8260118"/>
            <a:ext cx="341524" cy="341524"/>
          </a:xfrm>
          <a:prstGeom prst="roundRect">
            <a:avLst/>
          </a:prstGeom>
          <a:noFill/>
          <a:ln w="19050">
            <a:solidFill>
              <a:srgbClr val="596E5B">
                <a:alpha val="5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ình chữ nhật: Góc Tròn 20">
            <a:extLst>
              <a:ext uri="{FF2B5EF4-FFF2-40B4-BE49-F238E27FC236}">
                <a16:creationId xmlns:a16="http://schemas.microsoft.com/office/drawing/2014/main" id="{032B42A8-B0B5-4EC4-D557-3987F96E8530}"/>
              </a:ext>
            </a:extLst>
          </p:cNvPr>
          <p:cNvSpPr/>
          <p:nvPr/>
        </p:nvSpPr>
        <p:spPr>
          <a:xfrm rot="19047230">
            <a:off x="10703185" y="7483311"/>
            <a:ext cx="336520" cy="336520"/>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Hình chữ nhật: Góc Tròn 21">
            <a:extLst>
              <a:ext uri="{FF2B5EF4-FFF2-40B4-BE49-F238E27FC236}">
                <a16:creationId xmlns:a16="http://schemas.microsoft.com/office/drawing/2014/main" id="{A0D04A60-01DE-D874-DA4A-BAF0E890B377}"/>
              </a:ext>
            </a:extLst>
          </p:cNvPr>
          <p:cNvSpPr/>
          <p:nvPr/>
        </p:nvSpPr>
        <p:spPr>
          <a:xfrm rot="737563">
            <a:off x="11028391" y="7812191"/>
            <a:ext cx="418714" cy="418714"/>
          </a:xfrm>
          <a:prstGeom prst="roundRect">
            <a:avLst/>
          </a:prstGeom>
          <a:noFill/>
          <a:ln w="19050">
            <a:solidFill>
              <a:srgbClr val="596E5B">
                <a:alpha val="5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Hình chữ nhật: Góc Tròn 22">
            <a:extLst>
              <a:ext uri="{FF2B5EF4-FFF2-40B4-BE49-F238E27FC236}">
                <a16:creationId xmlns:a16="http://schemas.microsoft.com/office/drawing/2014/main" id="{2701F028-2389-5DA6-046C-81B943B1F404}"/>
              </a:ext>
            </a:extLst>
          </p:cNvPr>
          <p:cNvSpPr/>
          <p:nvPr/>
        </p:nvSpPr>
        <p:spPr>
          <a:xfrm>
            <a:off x="5181637" y="7446722"/>
            <a:ext cx="2974260" cy="1323438"/>
          </a:xfrm>
          <a:prstGeom prst="round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Hộp Văn bản 23">
            <a:extLst>
              <a:ext uri="{FF2B5EF4-FFF2-40B4-BE49-F238E27FC236}">
                <a16:creationId xmlns:a16="http://schemas.microsoft.com/office/drawing/2014/main" id="{8FB58072-0D8D-8727-F20C-8996CA7B86DF}"/>
              </a:ext>
            </a:extLst>
          </p:cNvPr>
          <p:cNvSpPr txBox="1"/>
          <p:nvPr/>
        </p:nvSpPr>
        <p:spPr>
          <a:xfrm>
            <a:off x="5353570" y="8508550"/>
            <a:ext cx="3339326" cy="523220"/>
          </a:xfrm>
          <a:prstGeom prst="rect">
            <a:avLst/>
          </a:prstGeom>
          <a:noFill/>
        </p:spPr>
        <p:txBody>
          <a:bodyPr wrap="square" rtlCol="0">
            <a:spAutoFit/>
          </a:bodyPr>
          <a:lstStyle/>
          <a:p>
            <a:r>
              <a:rPr lang="en-US" sz="2800" b="1" dirty="0">
                <a:solidFill>
                  <a:schemeClr val="bg1"/>
                </a:solidFill>
                <a:latin typeface="Intrepid" pitchFamily="2" charset="0"/>
              </a:rPr>
              <a:t>THE OBJECTIVES</a:t>
            </a:r>
            <a:endParaRPr lang="vi-VN" sz="2800" b="1" dirty="0">
              <a:solidFill>
                <a:schemeClr val="bg1"/>
              </a:solidFill>
              <a:latin typeface="Montserrat Thin" pitchFamily="2" charset="0"/>
            </a:endParaRPr>
          </a:p>
        </p:txBody>
      </p:sp>
      <p:sp>
        <p:nvSpPr>
          <p:cNvPr id="25" name="Hình tự do: Hình 24">
            <a:extLst>
              <a:ext uri="{FF2B5EF4-FFF2-40B4-BE49-F238E27FC236}">
                <a16:creationId xmlns:a16="http://schemas.microsoft.com/office/drawing/2014/main" id="{F638BD32-442A-EF8A-8E44-949FE07CA48B}"/>
              </a:ext>
            </a:extLst>
          </p:cNvPr>
          <p:cNvSpPr/>
          <p:nvPr/>
        </p:nvSpPr>
        <p:spPr>
          <a:xfrm rot="16200000">
            <a:off x="23929406" y="-2988258"/>
            <a:ext cx="1057258" cy="508720"/>
          </a:xfrm>
          <a:custGeom>
            <a:avLst/>
            <a:gdLst>
              <a:gd name="connsiteX0" fmla="*/ 1057258 w 1057258"/>
              <a:gd name="connsiteY0" fmla="*/ 508720 h 508720"/>
              <a:gd name="connsiteX1" fmla="*/ 0 w 1057258"/>
              <a:gd name="connsiteY1" fmla="*/ 508720 h 508720"/>
              <a:gd name="connsiteX2" fmla="*/ 528629 w 1057258"/>
              <a:gd name="connsiteY2" fmla="*/ 0 h 508720"/>
            </a:gdLst>
            <a:ahLst/>
            <a:cxnLst>
              <a:cxn ang="0">
                <a:pos x="connsiteX0" y="connsiteY0"/>
              </a:cxn>
              <a:cxn ang="0">
                <a:pos x="connsiteX1" y="connsiteY1"/>
              </a:cxn>
              <a:cxn ang="0">
                <a:pos x="connsiteX2" y="connsiteY2"/>
              </a:cxn>
            </a:cxnLst>
            <a:rect l="l" t="t" r="r" b="b"/>
            <a:pathLst>
              <a:path w="1057258" h="508720">
                <a:moveTo>
                  <a:pt x="1057258" y="508720"/>
                </a:moveTo>
                <a:lnTo>
                  <a:pt x="0" y="508720"/>
                </a:lnTo>
                <a:lnTo>
                  <a:pt x="528629" y="0"/>
                </a:lnTo>
                <a:close/>
              </a:path>
            </a:pathLst>
          </a:custGeom>
          <a:noFill/>
          <a:ln>
            <a:solidFill>
              <a:srgbClr val="2E3799"/>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28" name="!!1">
            <a:extLst>
              <a:ext uri="{FF2B5EF4-FFF2-40B4-BE49-F238E27FC236}">
                <a16:creationId xmlns:a16="http://schemas.microsoft.com/office/drawing/2014/main" id="{B8334A35-495E-A687-8C79-6973812BCCCE}"/>
              </a:ext>
            </a:extLst>
          </p:cNvPr>
          <p:cNvSpPr/>
          <p:nvPr/>
        </p:nvSpPr>
        <p:spPr>
          <a:xfrm>
            <a:off x="13987602" y="5722467"/>
            <a:ext cx="3187994" cy="58438"/>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6" name="Hộp Văn bản 35">
            <a:extLst>
              <a:ext uri="{FF2B5EF4-FFF2-40B4-BE49-F238E27FC236}">
                <a16:creationId xmlns:a16="http://schemas.microsoft.com/office/drawing/2014/main" id="{9B7421FB-1AA3-3CE7-B3C9-DC6C8F8146AB}"/>
              </a:ext>
            </a:extLst>
          </p:cNvPr>
          <p:cNvSpPr txBox="1"/>
          <p:nvPr/>
        </p:nvSpPr>
        <p:spPr>
          <a:xfrm>
            <a:off x="5243720" y="3622253"/>
            <a:ext cx="6583679" cy="1877437"/>
          </a:xfrm>
          <a:prstGeom prst="rect">
            <a:avLst/>
          </a:prstGeom>
          <a:noFill/>
        </p:spPr>
        <p:txBody>
          <a:bodyPr wrap="square">
            <a:spAutoFit/>
          </a:bodyPr>
          <a:lstStyle/>
          <a:p>
            <a:pPr marR="0" lvl="0">
              <a:spcBef>
                <a:spcPts val="600"/>
              </a:spcBef>
              <a:spcAft>
                <a:spcPts val="600"/>
              </a:spcAft>
            </a:pPr>
            <a:r>
              <a:rPr lang="en-US" sz="1600" kern="100" dirty="0">
                <a:effectLst/>
                <a:latin typeface="Intrepid" pitchFamily="2" charset="0"/>
                <a:ea typeface="Calibri" panose="020F0502020204030204" pitchFamily="34" charset="0"/>
              </a:rPr>
              <a:t>Agricultural products are a crucial part of Vietnam's exports.</a:t>
            </a:r>
          </a:p>
          <a:p>
            <a:pPr marR="0" lvl="0">
              <a:spcBef>
                <a:spcPts val="600"/>
              </a:spcBef>
              <a:spcAft>
                <a:spcPts val="600"/>
              </a:spcAft>
            </a:pPr>
            <a:r>
              <a:rPr lang="en-US" sz="1600" kern="100" dirty="0">
                <a:effectLst/>
                <a:latin typeface="Intrepid" pitchFamily="2" charset="0"/>
                <a:ea typeface="Calibri" panose="020F0502020204030204" pitchFamily="34" charset="0"/>
              </a:rPr>
              <a:t>Traditional distribution channels for agricultural goods involved wholesale marketplaces, purchasing agents, supermarkets, and import-export businesses.</a:t>
            </a:r>
          </a:p>
          <a:p>
            <a:pPr marR="0" lvl="0">
              <a:spcBef>
                <a:spcPts val="600"/>
              </a:spcBef>
              <a:spcAft>
                <a:spcPts val="600"/>
              </a:spcAft>
            </a:pPr>
            <a:r>
              <a:rPr lang="en-US" sz="1600" kern="100" dirty="0">
                <a:effectLst/>
                <a:latin typeface="Intrepid" pitchFamily="2" charset="0"/>
                <a:ea typeface="Calibri" panose="020F0502020204030204" pitchFamily="34" charset="0"/>
              </a:rPr>
              <a:t>The rise of the digital economy has revolutionized the way agricultural products are sold, with online platforms becoming popular</a:t>
            </a:r>
            <a:r>
              <a:rPr lang="en-US" sz="1600" kern="100">
                <a:effectLst/>
                <a:latin typeface="Intrepid" pitchFamily="2" charset="0"/>
                <a:ea typeface="Calibri" panose="020F0502020204030204" pitchFamily="34" charset="0"/>
              </a:rPr>
              <a:t>. </a:t>
            </a:r>
            <a:endParaRPr lang="en-US" sz="1600" kern="100" dirty="0">
              <a:effectLst/>
              <a:latin typeface="Intrepid" pitchFamily="2" charset="0"/>
              <a:ea typeface="Calibri" panose="020F0502020204030204" pitchFamily="34" charset="0"/>
            </a:endParaRPr>
          </a:p>
        </p:txBody>
      </p:sp>
      <p:sp>
        <p:nvSpPr>
          <p:cNvPr id="37" name="!!Title 1">
            <a:extLst>
              <a:ext uri="{FF2B5EF4-FFF2-40B4-BE49-F238E27FC236}">
                <a16:creationId xmlns:a16="http://schemas.microsoft.com/office/drawing/2014/main" id="{6C6AF199-B40C-D91D-B6F2-3943AEE0866B}"/>
              </a:ext>
            </a:extLst>
          </p:cNvPr>
          <p:cNvSpPr txBox="1">
            <a:spLocks/>
          </p:cNvSpPr>
          <p:nvPr/>
        </p:nvSpPr>
        <p:spPr>
          <a:xfrm>
            <a:off x="4705209" y="2617621"/>
            <a:ext cx="5059045" cy="138213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rgbClr val="596E5B"/>
                </a:solidFill>
                <a:latin typeface="Montserrat Thin" pitchFamily="2" charset="0"/>
              </a:rPr>
              <a:t>PROJECT OBJECTIVE</a:t>
            </a:r>
          </a:p>
        </p:txBody>
      </p:sp>
      <p:pic>
        <p:nvPicPr>
          <p:cNvPr id="38" name="Hình ảnh 37" descr="Ảnh có chứa cỏ, ngoài trời, cánh đồng, màu xanh lá cây&#10;&#10;Mô tả được tạo tự động">
            <a:extLst>
              <a:ext uri="{FF2B5EF4-FFF2-40B4-BE49-F238E27FC236}">
                <a16:creationId xmlns:a16="http://schemas.microsoft.com/office/drawing/2014/main" id="{8F9F4D70-21D8-7E85-A729-AC737FC49B97}"/>
              </a:ext>
            </a:extLst>
          </p:cNvPr>
          <p:cNvPicPr>
            <a:picLocks noChangeAspect="1"/>
          </p:cNvPicPr>
          <p:nvPr/>
        </p:nvPicPr>
        <p:blipFill rotWithShape="1">
          <a:blip r:embed="rId6">
            <a:extLst>
              <a:ext uri="{28A0092B-C50C-407E-A947-70E740481C1C}">
                <a14:useLocalDpi xmlns:a14="http://schemas.microsoft.com/office/drawing/2010/main" val="0"/>
              </a:ext>
            </a:extLst>
          </a:blip>
          <a:srcRect l="74036" t="56699" r="2516" b="8127"/>
          <a:stretch/>
        </p:blipFill>
        <p:spPr>
          <a:xfrm rot="2413031">
            <a:off x="31337084" y="3812844"/>
            <a:ext cx="2152090" cy="2152089"/>
          </a:xfrm>
          <a:custGeom>
            <a:avLst/>
            <a:gdLst>
              <a:gd name="connsiteX0" fmla="*/ 1056338 w 2152090"/>
              <a:gd name="connsiteY0" fmla="*/ 0 h 2152089"/>
              <a:gd name="connsiteX1" fmla="*/ 2152090 w 2152090"/>
              <a:gd name="connsiteY1" fmla="*/ 1056337 h 2152089"/>
              <a:gd name="connsiteX2" fmla="*/ 1095752 w 2152090"/>
              <a:gd name="connsiteY2" fmla="*/ 2152089 h 2152089"/>
              <a:gd name="connsiteX3" fmla="*/ 0 w 2152090"/>
              <a:gd name="connsiteY3" fmla="*/ 1095751 h 2152089"/>
            </a:gdLst>
            <a:ahLst/>
            <a:cxnLst>
              <a:cxn ang="0">
                <a:pos x="connsiteX0" y="connsiteY0"/>
              </a:cxn>
              <a:cxn ang="0">
                <a:pos x="connsiteX1" y="connsiteY1"/>
              </a:cxn>
              <a:cxn ang="0">
                <a:pos x="connsiteX2" y="connsiteY2"/>
              </a:cxn>
              <a:cxn ang="0">
                <a:pos x="connsiteX3" y="connsiteY3"/>
              </a:cxn>
            </a:cxnLst>
            <a:rect l="l" t="t" r="r" b="b"/>
            <a:pathLst>
              <a:path w="2152090" h="2152089">
                <a:moveTo>
                  <a:pt x="1056338" y="0"/>
                </a:moveTo>
                <a:lnTo>
                  <a:pt x="2152090" y="1056337"/>
                </a:lnTo>
                <a:lnTo>
                  <a:pt x="1095752" y="2152089"/>
                </a:lnTo>
                <a:lnTo>
                  <a:pt x="0" y="1095751"/>
                </a:lnTo>
                <a:close/>
              </a:path>
            </a:pathLst>
          </a:custGeom>
        </p:spPr>
      </p:pic>
      <p:pic>
        <p:nvPicPr>
          <p:cNvPr id="39" name="Hình ảnh 38" descr="Ảnh có chứa cỏ, ngoài trời, cánh đồng, màu xanh lá cây&#10;&#10;Mô tả được tạo tự động">
            <a:extLst>
              <a:ext uri="{FF2B5EF4-FFF2-40B4-BE49-F238E27FC236}">
                <a16:creationId xmlns:a16="http://schemas.microsoft.com/office/drawing/2014/main" id="{B488D560-0A2B-F2F6-7F1B-A46C94BAA147}"/>
              </a:ext>
            </a:extLst>
          </p:cNvPr>
          <p:cNvPicPr>
            <a:picLocks noChangeAspect="1"/>
          </p:cNvPicPr>
          <p:nvPr/>
        </p:nvPicPr>
        <p:blipFill rotWithShape="1">
          <a:blip r:embed="rId7">
            <a:extLst>
              <a:ext uri="{28A0092B-C50C-407E-A947-70E740481C1C}">
                <a14:useLocalDpi xmlns:a14="http://schemas.microsoft.com/office/drawing/2010/main" val="0"/>
              </a:ext>
            </a:extLst>
          </a:blip>
          <a:srcRect l="46090" t="30185" r="8039" b="14525"/>
          <a:stretch/>
        </p:blipFill>
        <p:spPr>
          <a:xfrm rot="19622393">
            <a:off x="28161742" y="2508068"/>
            <a:ext cx="4210265" cy="3382833"/>
          </a:xfrm>
          <a:custGeom>
            <a:avLst/>
            <a:gdLst>
              <a:gd name="connsiteX0" fmla="*/ 1272834 w 4210265"/>
              <a:gd name="connsiteY0" fmla="*/ 0 h 3382833"/>
              <a:gd name="connsiteX1" fmla="*/ 2355186 w 4210265"/>
              <a:gd name="connsiteY1" fmla="*/ 1060046 h 3382833"/>
              <a:gd name="connsiteX2" fmla="*/ 3165567 w 4210265"/>
              <a:gd name="connsiteY2" fmla="*/ 232613 h 3382833"/>
              <a:gd name="connsiteX3" fmla="*/ 4210265 w 4210265"/>
              <a:gd name="connsiteY3" fmla="*/ 1255781 h 3382833"/>
              <a:gd name="connsiteX4" fmla="*/ 2127051 w 4210265"/>
              <a:gd name="connsiteY4" fmla="*/ 3382833 h 3382833"/>
              <a:gd name="connsiteX5" fmla="*/ 0 w 4210265"/>
              <a:gd name="connsiteY5" fmla="*/ 1299619 h 338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0265" h="3382833">
                <a:moveTo>
                  <a:pt x="1272834" y="0"/>
                </a:moveTo>
                <a:lnTo>
                  <a:pt x="2355186" y="1060046"/>
                </a:lnTo>
                <a:lnTo>
                  <a:pt x="3165567" y="232613"/>
                </a:lnTo>
                <a:lnTo>
                  <a:pt x="4210265" y="1255781"/>
                </a:lnTo>
                <a:lnTo>
                  <a:pt x="2127051" y="3382833"/>
                </a:lnTo>
                <a:lnTo>
                  <a:pt x="0" y="1299619"/>
                </a:lnTo>
                <a:close/>
              </a:path>
            </a:pathLst>
          </a:custGeom>
        </p:spPr>
      </p:pic>
      <p:pic>
        <p:nvPicPr>
          <p:cNvPr id="40" name="Hình ảnh 39" descr="Ảnh có chứa cỏ, ngoài trời, cánh đồng, màu xanh lá cây&#10;&#10;Mô tả được tạo tự động">
            <a:extLst>
              <a:ext uri="{FF2B5EF4-FFF2-40B4-BE49-F238E27FC236}">
                <a16:creationId xmlns:a16="http://schemas.microsoft.com/office/drawing/2014/main" id="{4851A02E-3818-0CFF-FC1B-2A4BF3322C5C}"/>
              </a:ext>
            </a:extLst>
          </p:cNvPr>
          <p:cNvPicPr>
            <a:picLocks noChangeAspect="1"/>
          </p:cNvPicPr>
          <p:nvPr/>
        </p:nvPicPr>
        <p:blipFill rotWithShape="1">
          <a:blip r:embed="rId7">
            <a:extLst>
              <a:ext uri="{28A0092B-C50C-407E-A947-70E740481C1C}">
                <a14:useLocalDpi xmlns:a14="http://schemas.microsoft.com/office/drawing/2010/main" val="0"/>
              </a:ext>
            </a:extLst>
          </a:blip>
          <a:srcRect l="64477" t="4660" r="8302" b="54505"/>
          <a:stretch/>
        </p:blipFill>
        <p:spPr>
          <a:xfrm rot="1913292">
            <a:off x="31337708" y="1337281"/>
            <a:ext cx="2498423" cy="2498422"/>
          </a:xfrm>
          <a:custGeom>
            <a:avLst/>
            <a:gdLst>
              <a:gd name="connsiteX0" fmla="*/ 1236205 w 2498423"/>
              <a:gd name="connsiteY0" fmla="*/ 0 h 2498422"/>
              <a:gd name="connsiteX1" fmla="*/ 2498423 w 2498423"/>
              <a:gd name="connsiteY1" fmla="*/ 1236204 h 2498422"/>
              <a:gd name="connsiteX2" fmla="*/ 1262218 w 2498423"/>
              <a:gd name="connsiteY2" fmla="*/ 2498422 h 2498422"/>
              <a:gd name="connsiteX3" fmla="*/ 0 w 2498423"/>
              <a:gd name="connsiteY3" fmla="*/ 1262218 h 2498422"/>
            </a:gdLst>
            <a:ahLst/>
            <a:cxnLst>
              <a:cxn ang="0">
                <a:pos x="connsiteX0" y="connsiteY0"/>
              </a:cxn>
              <a:cxn ang="0">
                <a:pos x="connsiteX1" y="connsiteY1"/>
              </a:cxn>
              <a:cxn ang="0">
                <a:pos x="connsiteX2" y="connsiteY2"/>
              </a:cxn>
              <a:cxn ang="0">
                <a:pos x="connsiteX3" y="connsiteY3"/>
              </a:cxn>
            </a:cxnLst>
            <a:rect l="l" t="t" r="r" b="b"/>
            <a:pathLst>
              <a:path w="2498423" h="2498422">
                <a:moveTo>
                  <a:pt x="1236205" y="0"/>
                </a:moveTo>
                <a:lnTo>
                  <a:pt x="2498423" y="1236204"/>
                </a:lnTo>
                <a:lnTo>
                  <a:pt x="1262218" y="2498422"/>
                </a:lnTo>
                <a:lnTo>
                  <a:pt x="0" y="1262218"/>
                </a:lnTo>
                <a:close/>
              </a:path>
            </a:pathLst>
          </a:custGeom>
        </p:spPr>
      </p:pic>
      <p:pic>
        <p:nvPicPr>
          <p:cNvPr id="41" name="Hình ảnh 40" descr="Ảnh có chứa cỏ, ngoài trời, cánh đồng, màu xanh lá cây&#10;&#10;Mô tả được tạo tự động">
            <a:extLst>
              <a:ext uri="{FF2B5EF4-FFF2-40B4-BE49-F238E27FC236}">
                <a16:creationId xmlns:a16="http://schemas.microsoft.com/office/drawing/2014/main" id="{0D02E554-9247-BAF7-8F07-A9CFA894601C}"/>
              </a:ext>
            </a:extLst>
          </p:cNvPr>
          <p:cNvPicPr>
            <a:picLocks noChangeAspect="1"/>
          </p:cNvPicPr>
          <p:nvPr/>
        </p:nvPicPr>
        <p:blipFill rotWithShape="1">
          <a:blip r:embed="rId7">
            <a:extLst>
              <a:ext uri="{28A0092B-C50C-407E-A947-70E740481C1C}">
                <a14:useLocalDpi xmlns:a14="http://schemas.microsoft.com/office/drawing/2010/main" val="0"/>
              </a:ext>
            </a:extLst>
          </a:blip>
          <a:srcRect l="52578" t="22782" r="15123" b="28764"/>
          <a:stretch/>
        </p:blipFill>
        <p:spPr>
          <a:xfrm rot="17461910">
            <a:off x="28974230" y="424125"/>
            <a:ext cx="2964555" cy="2964555"/>
          </a:xfrm>
          <a:custGeom>
            <a:avLst/>
            <a:gdLst>
              <a:gd name="connsiteX0" fmla="*/ 1466844 w 2964555"/>
              <a:gd name="connsiteY0" fmla="*/ 0 h 2964555"/>
              <a:gd name="connsiteX1" fmla="*/ 2964555 w 2964555"/>
              <a:gd name="connsiteY1" fmla="*/ 1466844 h 2964555"/>
              <a:gd name="connsiteX2" fmla="*/ 1497711 w 2964555"/>
              <a:gd name="connsiteY2" fmla="*/ 2964555 h 2964555"/>
              <a:gd name="connsiteX3" fmla="*/ 0 w 2964555"/>
              <a:gd name="connsiteY3" fmla="*/ 1497711 h 2964555"/>
            </a:gdLst>
            <a:ahLst/>
            <a:cxnLst>
              <a:cxn ang="0">
                <a:pos x="connsiteX0" y="connsiteY0"/>
              </a:cxn>
              <a:cxn ang="0">
                <a:pos x="connsiteX1" y="connsiteY1"/>
              </a:cxn>
              <a:cxn ang="0">
                <a:pos x="connsiteX2" y="connsiteY2"/>
              </a:cxn>
              <a:cxn ang="0">
                <a:pos x="connsiteX3" y="connsiteY3"/>
              </a:cxn>
            </a:cxnLst>
            <a:rect l="l" t="t" r="r" b="b"/>
            <a:pathLst>
              <a:path w="2964555" h="2964555">
                <a:moveTo>
                  <a:pt x="1466844" y="0"/>
                </a:moveTo>
                <a:lnTo>
                  <a:pt x="2964555" y="1466844"/>
                </a:lnTo>
                <a:lnTo>
                  <a:pt x="1497711" y="2964555"/>
                </a:lnTo>
                <a:lnTo>
                  <a:pt x="0" y="1497711"/>
                </a:lnTo>
                <a:close/>
              </a:path>
            </a:pathLst>
          </a:custGeom>
        </p:spPr>
      </p:pic>
      <p:sp>
        <p:nvSpPr>
          <p:cNvPr id="42" name="Hộp Văn bản 41">
            <a:extLst>
              <a:ext uri="{FF2B5EF4-FFF2-40B4-BE49-F238E27FC236}">
                <a16:creationId xmlns:a16="http://schemas.microsoft.com/office/drawing/2014/main" id="{A51A6004-46E7-0E90-771B-4B7DBBD4F948}"/>
              </a:ext>
            </a:extLst>
          </p:cNvPr>
          <p:cNvSpPr txBox="1"/>
          <p:nvPr/>
        </p:nvSpPr>
        <p:spPr>
          <a:xfrm>
            <a:off x="23215630" y="1316526"/>
            <a:ext cx="5557505" cy="3046988"/>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By leveraging technology to build an e-commerce platform, the following objectives can be achieved:</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Optimize the process of agricultural product consumption </a:t>
            </a:r>
            <a:r>
              <a:rPr lang="en-US" sz="1800" kern="100">
                <a:effectLst/>
                <a:latin typeface="Intrepid" pitchFamily="2" charset="0"/>
                <a:ea typeface="Calibri" panose="020F0502020204030204" pitchFamily="34" charset="0"/>
              </a:rPr>
              <a:t>between </a:t>
            </a:r>
            <a:r>
              <a:rPr lang="en-US" kern="100">
                <a:latin typeface="Intrepid" pitchFamily="2" charset="0"/>
                <a:ea typeface="Calibri" panose="020F0502020204030204" pitchFamily="34" charset="0"/>
              </a:rPr>
              <a:t>merchant</a:t>
            </a:r>
            <a:r>
              <a:rPr lang="en-US" sz="1800" kern="100">
                <a:effectLst/>
                <a:latin typeface="Intrepid" pitchFamily="2" charset="0"/>
                <a:ea typeface="Calibri" panose="020F0502020204030204" pitchFamily="34" charset="0"/>
              </a:rPr>
              <a:t>s </a:t>
            </a:r>
            <a:r>
              <a:rPr lang="en-US" sz="1800" kern="100" dirty="0">
                <a:effectLst/>
                <a:latin typeface="Intrepid" pitchFamily="2" charset="0"/>
                <a:ea typeface="Calibri" panose="020F0502020204030204" pitchFamily="34" charset="0"/>
              </a:rPr>
              <a:t>and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Simplify and enhance the commercial value by developing mobile applications that allow agricultural producers to directly interact with commercial partners and consumers.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Reduce intermediaries in the </a:t>
            </a:r>
            <a:r>
              <a:rPr lang="en-US" sz="1800" kern="100">
                <a:effectLst/>
                <a:latin typeface="Intrepid" pitchFamily="2" charset="0"/>
                <a:ea typeface="Calibri" panose="020F0502020204030204" pitchFamily="34" charset="0"/>
              </a:rPr>
              <a:t>trading process.</a:t>
            </a:r>
            <a:endParaRPr lang="vi-VN" sz="1800" kern="100" dirty="0">
              <a:effectLst/>
              <a:latin typeface="Times New Roman" panose="02020603050405020304" pitchFamily="18" charset="0"/>
              <a:ea typeface="Calibri" panose="020F0502020204030204" pitchFamily="34" charset="0"/>
            </a:endParaRPr>
          </a:p>
        </p:txBody>
      </p:sp>
      <p:sp>
        <p:nvSpPr>
          <p:cNvPr id="2" name="Hộp Văn bản 1">
            <a:extLst>
              <a:ext uri="{FF2B5EF4-FFF2-40B4-BE49-F238E27FC236}">
                <a16:creationId xmlns:a16="http://schemas.microsoft.com/office/drawing/2014/main" id="{EE8A1853-22D7-38FE-1436-C13F6946CE2A}"/>
              </a:ext>
            </a:extLst>
          </p:cNvPr>
          <p:cNvSpPr txBox="1"/>
          <p:nvPr/>
        </p:nvSpPr>
        <p:spPr>
          <a:xfrm>
            <a:off x="5239550" y="5525636"/>
            <a:ext cx="6339840" cy="646331"/>
          </a:xfrm>
          <a:prstGeom prst="rect">
            <a:avLst/>
          </a:prstGeom>
          <a:noFill/>
        </p:spPr>
        <p:txBody>
          <a:bodyPr wrap="square" rtlCol="0">
            <a:spAutoFit/>
          </a:bodyPr>
          <a:lstStyle/>
          <a:p>
            <a:r>
              <a:rPr lang="en-US" dirty="0">
                <a:latin typeface="Intrepid" pitchFamily="2" charset="0"/>
              </a:rPr>
              <a:t>=&gt; Therefore, managers need a more effective communication channel and website/mobile design is the chosen option.</a:t>
            </a:r>
            <a:endParaRPr lang="vi-VN" dirty="0"/>
          </a:p>
        </p:txBody>
      </p:sp>
      <p:sp>
        <p:nvSpPr>
          <p:cNvPr id="3" name="Hình tự do: Hình 2">
            <a:extLst>
              <a:ext uri="{FF2B5EF4-FFF2-40B4-BE49-F238E27FC236}">
                <a16:creationId xmlns:a16="http://schemas.microsoft.com/office/drawing/2014/main" id="{B754B093-D1AB-4629-6B8E-75AC38472574}"/>
              </a:ext>
            </a:extLst>
          </p:cNvPr>
          <p:cNvSpPr/>
          <p:nvPr/>
        </p:nvSpPr>
        <p:spPr>
          <a:xfrm rot="7818129">
            <a:off x="6931554" y="-733749"/>
            <a:ext cx="354293" cy="354293"/>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4" name="Hình tự do: Hình 3">
            <a:extLst>
              <a:ext uri="{FF2B5EF4-FFF2-40B4-BE49-F238E27FC236}">
                <a16:creationId xmlns:a16="http://schemas.microsoft.com/office/drawing/2014/main" id="{643AE890-D651-9832-005F-DA2DDF24FE8E}"/>
              </a:ext>
            </a:extLst>
          </p:cNvPr>
          <p:cNvSpPr/>
          <p:nvPr/>
        </p:nvSpPr>
        <p:spPr>
          <a:xfrm rot="2413686">
            <a:off x="6668550" y="7426400"/>
            <a:ext cx="1015201" cy="1015201"/>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Tree>
    <p:extLst>
      <p:ext uri="{BB962C8B-B14F-4D97-AF65-F5344CB8AC3E}">
        <p14:creationId xmlns:p14="http://schemas.microsoft.com/office/powerpoint/2010/main" val="235604249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ình tự do: Hình 3">
            <a:extLst>
              <a:ext uri="{FF2B5EF4-FFF2-40B4-BE49-F238E27FC236}">
                <a16:creationId xmlns:a16="http://schemas.microsoft.com/office/drawing/2014/main" id="{53BD8F20-92C8-9EE3-86C4-910C3D106725}"/>
              </a:ext>
            </a:extLst>
          </p:cNvPr>
          <p:cNvSpPr/>
          <p:nvPr/>
        </p:nvSpPr>
        <p:spPr>
          <a:xfrm rot="10800000">
            <a:off x="-13943670" y="-773724"/>
            <a:ext cx="10170138" cy="3745522"/>
          </a:xfrm>
          <a:custGeom>
            <a:avLst/>
            <a:gdLst>
              <a:gd name="connsiteX0" fmla="*/ 9455569 w 9866364"/>
              <a:gd name="connsiteY0" fmla="*/ 4372710 h 4372710"/>
              <a:gd name="connsiteX1" fmla="*/ 1300663 w 9866364"/>
              <a:gd name="connsiteY1" fmla="*/ 4372710 h 4372710"/>
              <a:gd name="connsiteX2" fmla="*/ 1299365 w 9866364"/>
              <a:gd name="connsiteY2" fmla="*/ 4355121 h 4372710"/>
              <a:gd name="connsiteX3" fmla="*/ 206796 w 9866364"/>
              <a:gd name="connsiteY3" fmla="*/ 4355121 h 4372710"/>
              <a:gd name="connsiteX4" fmla="*/ 157813 w 9866364"/>
              <a:gd name="connsiteY4" fmla="*/ 4320997 h 4372710"/>
              <a:gd name="connsiteX5" fmla="*/ 1078172 w 9866364"/>
              <a:gd name="connsiteY5" fmla="*/ 1916721 h 4372710"/>
              <a:gd name="connsiteX6" fmla="*/ 584841 w 9866364"/>
              <a:gd name="connsiteY6" fmla="*/ 392286 h 4372710"/>
              <a:gd name="connsiteX7" fmla="*/ 410795 w 9866364"/>
              <a:gd name="connsiteY7" fmla="*/ 0 h 4372710"/>
              <a:gd name="connsiteX8" fmla="*/ 8565701 w 9866364"/>
              <a:gd name="connsiteY8" fmla="*/ 0 h 4372710"/>
              <a:gd name="connsiteX9" fmla="*/ 8566999 w 9866364"/>
              <a:gd name="connsiteY9" fmla="*/ 17589 h 4372710"/>
              <a:gd name="connsiteX10" fmla="*/ 9659568 w 9866364"/>
              <a:gd name="connsiteY10" fmla="*/ 17589 h 4372710"/>
              <a:gd name="connsiteX11" fmla="*/ 9708551 w 9866364"/>
              <a:gd name="connsiteY11" fmla="*/ 51713 h 4372710"/>
              <a:gd name="connsiteX12" fmla="*/ 8788192 w 9866364"/>
              <a:gd name="connsiteY12" fmla="*/ 2455989 h 4372710"/>
              <a:gd name="connsiteX13" fmla="*/ 9281523 w 9866364"/>
              <a:gd name="connsiteY13" fmla="*/ 3980424 h 437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866364" h="4372710">
                <a:moveTo>
                  <a:pt x="9455569" y="4372710"/>
                </a:moveTo>
                <a:lnTo>
                  <a:pt x="1300663" y="4372710"/>
                </a:lnTo>
                <a:lnTo>
                  <a:pt x="1299365" y="4355121"/>
                </a:lnTo>
                <a:lnTo>
                  <a:pt x="206796" y="4355121"/>
                </a:lnTo>
                <a:lnTo>
                  <a:pt x="157813" y="4320997"/>
                </a:lnTo>
                <a:cubicBezTo>
                  <a:pt x="-523677" y="3778446"/>
                  <a:pt x="1232037" y="2935163"/>
                  <a:pt x="1078172" y="1916721"/>
                </a:cubicBezTo>
                <a:cubicBezTo>
                  <a:pt x="1016626" y="1509344"/>
                  <a:pt x="825393" y="961840"/>
                  <a:pt x="584841" y="392286"/>
                </a:cubicBezTo>
                <a:lnTo>
                  <a:pt x="410795" y="0"/>
                </a:lnTo>
                <a:lnTo>
                  <a:pt x="8565701" y="0"/>
                </a:lnTo>
                <a:lnTo>
                  <a:pt x="8566999" y="17589"/>
                </a:lnTo>
                <a:lnTo>
                  <a:pt x="9659568" y="17589"/>
                </a:lnTo>
                <a:lnTo>
                  <a:pt x="9708551" y="51713"/>
                </a:lnTo>
                <a:cubicBezTo>
                  <a:pt x="10390041" y="594264"/>
                  <a:pt x="8634327" y="1437547"/>
                  <a:pt x="8788192" y="2455989"/>
                </a:cubicBezTo>
                <a:cubicBezTo>
                  <a:pt x="8849738" y="2863366"/>
                  <a:pt x="9040971" y="3410870"/>
                  <a:pt x="9281523" y="3980424"/>
                </a:cubicBezTo>
                <a:close/>
              </a:path>
            </a:pathLst>
          </a:custGeom>
          <a:solidFill>
            <a:srgbClr val="2E3799">
              <a:alpha val="2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pic>
        <p:nvPicPr>
          <p:cNvPr id="35" name="Hình ảnh 34" descr="Ảnh có chứa cỏ, ngoài trời, bầu trời, cánh đồng&#10;&#10;Mô tả được tạo tự động">
            <a:extLst>
              <a:ext uri="{FF2B5EF4-FFF2-40B4-BE49-F238E27FC236}">
                <a16:creationId xmlns:a16="http://schemas.microsoft.com/office/drawing/2014/main" id="{86267090-808F-06D9-16D0-CCBF0DCBB873}"/>
              </a:ext>
            </a:extLst>
          </p:cNvPr>
          <p:cNvPicPr>
            <a:picLocks noChangeAspect="1"/>
          </p:cNvPicPr>
          <p:nvPr/>
        </p:nvPicPr>
        <p:blipFill rotWithShape="1">
          <a:blip r:embed="rId2">
            <a:extLst>
              <a:ext uri="{28A0092B-C50C-407E-A947-70E740481C1C}">
                <a14:useLocalDpi xmlns:a14="http://schemas.microsoft.com/office/drawing/2010/main" val="0"/>
              </a:ext>
            </a:extLst>
          </a:blip>
          <a:srcRect l="254" t="31860" r="-254" b="31819"/>
          <a:stretch/>
        </p:blipFill>
        <p:spPr>
          <a:xfrm>
            <a:off x="-13809567" y="-86427"/>
            <a:ext cx="12192000" cy="2971800"/>
          </a:xfrm>
          <a:prstGeom prst="rect">
            <a:avLst/>
          </a:prstGeom>
        </p:spPr>
      </p:pic>
      <p:pic>
        <p:nvPicPr>
          <p:cNvPr id="34" name="Hình ảnh 33">
            <a:extLst>
              <a:ext uri="{FF2B5EF4-FFF2-40B4-BE49-F238E27FC236}">
                <a16:creationId xmlns:a16="http://schemas.microsoft.com/office/drawing/2014/main" id="{D28C215E-7340-4BDE-F83A-4DBC141301E8}"/>
              </a:ext>
            </a:extLst>
          </p:cNvPr>
          <p:cNvPicPr>
            <a:picLocks noChangeAspect="1"/>
          </p:cNvPicPr>
          <p:nvPr/>
        </p:nvPicPr>
        <p:blipFill>
          <a:blip r:embed="rId3">
            <a:alphaModFix amt="10000"/>
            <a:extLst>
              <a:ext uri="{BEBA8EAE-BF5A-486C-A8C5-ECC9F3942E4B}">
                <a14:imgProps xmlns:a14="http://schemas.microsoft.com/office/drawing/2010/main">
                  <a14:imgLayer r:embed="rId4">
                    <a14:imgEffect>
                      <a14:backgroundRemoval t="10000" b="90000" l="10000" r="90000">
                        <a14:foregroundMark x1="58203" y1="41895" x2="58203" y2="41895"/>
                        <a14:foregroundMark x1="58594" y1="41895" x2="58594" y2="41895"/>
                        <a14:foregroundMark x1="58984" y1="44434" x2="58984" y2="44434"/>
                        <a14:foregroundMark x1="57715" y1="44434" x2="60352" y2="42285"/>
                        <a14:foregroundMark x1="58203" y1="49609" x2="62891" y2="43164"/>
                        <a14:foregroundMark x1="55566" y1="58691" x2="69727" y2="52637"/>
                        <a14:foregroundMark x1="63281" y1="61230" x2="70215" y2="59082"/>
                        <a14:foregroundMark x1="39648" y1="61230" x2="58203" y2="69434"/>
                        <a14:foregroundMark x1="58203" y1="69434" x2="58594" y2="69434"/>
                        <a14:foregroundMark x1="61133" y1="69824" x2="61133" y2="68555"/>
                        <a14:foregroundMark x1="45313" y1="74121" x2="50879" y2="76660"/>
                        <a14:foregroundMark x1="62012" y1="80176" x2="39160" y2="70117"/>
                        <a14:foregroundMark x1="39160" y1="70117" x2="35840" y2="64648"/>
                        <a14:foregroundMark x1="44434" y1="83594" x2="53906" y2="78809"/>
                        <a14:foregroundMark x1="37988" y1="62500" x2="37988" y2="62500"/>
                      </a14:backgroundRemoval>
                    </a14:imgEffect>
                  </a14:imgLayer>
                </a14:imgProps>
              </a:ext>
              <a:ext uri="{28A0092B-C50C-407E-A947-70E740481C1C}">
                <a14:useLocalDpi xmlns:a14="http://schemas.microsoft.com/office/drawing/2010/main" val="0"/>
              </a:ext>
            </a:extLst>
          </a:blip>
          <a:stretch>
            <a:fillRect/>
          </a:stretch>
        </p:blipFill>
        <p:spPr>
          <a:xfrm rot="20166404">
            <a:off x="-6510705" y="4504406"/>
            <a:ext cx="2349531" cy="2349531"/>
          </a:xfrm>
          <a:prstGeom prst="rect">
            <a:avLst/>
          </a:prstGeom>
        </p:spPr>
      </p:pic>
      <p:sp>
        <p:nvSpPr>
          <p:cNvPr id="28" name="Hình chữ nhật 27">
            <a:extLst>
              <a:ext uri="{FF2B5EF4-FFF2-40B4-BE49-F238E27FC236}">
                <a16:creationId xmlns:a16="http://schemas.microsoft.com/office/drawing/2014/main" id="{681BB57E-49A1-9A5B-D33C-2E37C5BE6445}"/>
              </a:ext>
            </a:extLst>
          </p:cNvPr>
          <p:cNvSpPr/>
          <p:nvPr/>
        </p:nvSpPr>
        <p:spPr>
          <a:xfrm>
            <a:off x="-15002101" y="-177736"/>
            <a:ext cx="12192000" cy="3151096"/>
          </a:xfrm>
          <a:prstGeom prst="rect">
            <a:avLst/>
          </a:prstGeom>
          <a:gradFill>
            <a:gsLst>
              <a:gs pos="29000">
                <a:srgbClr val="1F352E">
                  <a:alpha val="74000"/>
                </a:srgbClr>
              </a:gs>
              <a:gs pos="100000">
                <a:srgbClr val="596E5B">
                  <a:alpha val="49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Hình chữ nhật 30">
            <a:extLst>
              <a:ext uri="{FF2B5EF4-FFF2-40B4-BE49-F238E27FC236}">
                <a16:creationId xmlns:a16="http://schemas.microsoft.com/office/drawing/2014/main" id="{F62B46EF-1AA4-FD8A-67C4-4BDB9F7BE97C}"/>
              </a:ext>
            </a:extLst>
          </p:cNvPr>
          <p:cNvSpPr/>
          <p:nvPr/>
        </p:nvSpPr>
        <p:spPr>
          <a:xfrm>
            <a:off x="-7969266" y="2361196"/>
            <a:ext cx="2705974" cy="3763264"/>
          </a:xfrm>
          <a:prstGeom prst="rect">
            <a:avLst/>
          </a:prstGeom>
          <a:gradFill flip="none" rotWithShape="1">
            <a:gsLst>
              <a:gs pos="0">
                <a:srgbClr val="1F352E"/>
              </a:gs>
              <a:gs pos="48000">
                <a:srgbClr val="596E5B"/>
              </a:gs>
              <a:gs pos="100000">
                <a:srgbClr val="FEF4E3"/>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9" name="Hình tự do: Hình 8">
            <a:extLst>
              <a:ext uri="{FF2B5EF4-FFF2-40B4-BE49-F238E27FC236}">
                <a16:creationId xmlns:a16="http://schemas.microsoft.com/office/drawing/2014/main" id="{BFDF02CD-50A0-5F85-6D7E-7E3E8A367517}"/>
              </a:ext>
            </a:extLst>
          </p:cNvPr>
          <p:cNvSpPr/>
          <p:nvPr/>
        </p:nvSpPr>
        <p:spPr>
          <a:xfrm>
            <a:off x="-10217251" y="2720339"/>
            <a:ext cx="3337560" cy="2958293"/>
          </a:xfrm>
          <a:custGeom>
            <a:avLst/>
            <a:gdLst>
              <a:gd name="connsiteX0" fmla="*/ 0 w 3337560"/>
              <a:gd name="connsiteY0" fmla="*/ 0 h 2948940"/>
              <a:gd name="connsiteX1" fmla="*/ 3337560 w 3337560"/>
              <a:gd name="connsiteY1" fmla="*/ 0 h 2948940"/>
              <a:gd name="connsiteX2" fmla="*/ 3337560 w 3337560"/>
              <a:gd name="connsiteY2" fmla="*/ 981075 h 2948940"/>
              <a:gd name="connsiteX3" fmla="*/ 3320014 w 3337560"/>
              <a:gd name="connsiteY3" fmla="*/ 981075 h 2948940"/>
              <a:gd name="connsiteX4" fmla="*/ 3320014 w 3337560"/>
              <a:gd name="connsiteY4" fmla="*/ 17546 h 2948940"/>
              <a:gd name="connsiteX5" fmla="*/ 17546 w 3337560"/>
              <a:gd name="connsiteY5" fmla="*/ 17546 h 2948940"/>
              <a:gd name="connsiteX6" fmla="*/ 17546 w 3337560"/>
              <a:gd name="connsiteY6" fmla="*/ 2931394 h 2948940"/>
              <a:gd name="connsiteX7" fmla="*/ 3320014 w 3337560"/>
              <a:gd name="connsiteY7" fmla="*/ 2931394 h 2948940"/>
              <a:gd name="connsiteX8" fmla="*/ 3320014 w 3337560"/>
              <a:gd name="connsiteY8" fmla="*/ 2709088 h 2948940"/>
              <a:gd name="connsiteX9" fmla="*/ 3337560 w 3337560"/>
              <a:gd name="connsiteY9" fmla="*/ 2709088 h 2948940"/>
              <a:gd name="connsiteX10" fmla="*/ 3337560 w 3337560"/>
              <a:gd name="connsiteY10" fmla="*/ 2948940 h 2948940"/>
              <a:gd name="connsiteX11" fmla="*/ 0 w 3337560"/>
              <a:gd name="connsiteY11" fmla="*/ 2948940 h 294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37560" h="2948940">
                <a:moveTo>
                  <a:pt x="0" y="0"/>
                </a:moveTo>
                <a:lnTo>
                  <a:pt x="3337560" y="0"/>
                </a:lnTo>
                <a:lnTo>
                  <a:pt x="3337560" y="981075"/>
                </a:lnTo>
                <a:lnTo>
                  <a:pt x="3320014" y="981075"/>
                </a:lnTo>
                <a:lnTo>
                  <a:pt x="3320014" y="17546"/>
                </a:lnTo>
                <a:lnTo>
                  <a:pt x="17546" y="17546"/>
                </a:lnTo>
                <a:lnTo>
                  <a:pt x="17546" y="2931394"/>
                </a:lnTo>
                <a:lnTo>
                  <a:pt x="3320014" y="2931394"/>
                </a:lnTo>
                <a:lnTo>
                  <a:pt x="3320014" y="2709088"/>
                </a:lnTo>
                <a:lnTo>
                  <a:pt x="3337560" y="2709088"/>
                </a:lnTo>
                <a:lnTo>
                  <a:pt x="3337560" y="2948940"/>
                </a:lnTo>
                <a:lnTo>
                  <a:pt x="0" y="2948940"/>
                </a:ln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solidFill>
                <a:schemeClr val="tx1"/>
              </a:solidFill>
            </a:endParaRPr>
          </a:p>
        </p:txBody>
      </p:sp>
      <p:sp>
        <p:nvSpPr>
          <p:cNvPr id="29" name="Hộp Văn bản 28">
            <a:extLst>
              <a:ext uri="{FF2B5EF4-FFF2-40B4-BE49-F238E27FC236}">
                <a16:creationId xmlns:a16="http://schemas.microsoft.com/office/drawing/2014/main" id="{46FB43C4-2A61-0206-93D1-C46471743026}"/>
              </a:ext>
            </a:extLst>
          </p:cNvPr>
          <p:cNvSpPr txBox="1"/>
          <p:nvPr/>
        </p:nvSpPr>
        <p:spPr>
          <a:xfrm>
            <a:off x="-10790485" y="3214930"/>
            <a:ext cx="2875939" cy="1569660"/>
          </a:xfrm>
          <a:prstGeom prst="rect">
            <a:avLst/>
          </a:prstGeom>
          <a:noFill/>
        </p:spPr>
        <p:txBody>
          <a:bodyPr wrap="square" rtlCol="0">
            <a:spAutoFit/>
          </a:bodyPr>
          <a:lstStyle/>
          <a:p>
            <a:pPr algn="r"/>
            <a:r>
              <a:rPr lang="en-US" sz="2400" b="0" i="0" dirty="0">
                <a:solidFill>
                  <a:schemeClr val="bg1"/>
                </a:solidFill>
                <a:effectLst/>
                <a:latin typeface="Intrepid" pitchFamily="2" charset="0"/>
              </a:rPr>
              <a:t>SYSTEM OF BUYING AND SELLING AGRICULTURAL PRODUCTS</a:t>
            </a:r>
            <a:endParaRPr lang="vi-VN" sz="2400" dirty="0">
              <a:solidFill>
                <a:schemeClr val="bg1"/>
              </a:solidFill>
              <a:latin typeface="Montserrat Thin" pitchFamily="2" charset="0"/>
            </a:endParaRPr>
          </a:p>
        </p:txBody>
      </p:sp>
      <p:sp>
        <p:nvSpPr>
          <p:cNvPr id="30" name="Hộp Văn bản 29">
            <a:extLst>
              <a:ext uri="{FF2B5EF4-FFF2-40B4-BE49-F238E27FC236}">
                <a16:creationId xmlns:a16="http://schemas.microsoft.com/office/drawing/2014/main" id="{D3A0BE4F-B507-59F3-F5BE-4BB19D3256BB}"/>
              </a:ext>
            </a:extLst>
          </p:cNvPr>
          <p:cNvSpPr txBox="1"/>
          <p:nvPr/>
        </p:nvSpPr>
        <p:spPr>
          <a:xfrm>
            <a:off x="-10562179" y="4747601"/>
            <a:ext cx="3539356" cy="707886"/>
          </a:xfrm>
          <a:prstGeom prst="rect">
            <a:avLst/>
          </a:prstGeom>
          <a:noFill/>
        </p:spPr>
        <p:txBody>
          <a:bodyPr wrap="square" rtlCol="0">
            <a:spAutoFit/>
          </a:bodyPr>
          <a:lstStyle/>
          <a:p>
            <a:r>
              <a:rPr lang="en-US" sz="4000" b="1" dirty="0">
                <a:solidFill>
                  <a:schemeClr val="bg1"/>
                </a:solidFill>
                <a:latin typeface="Montserrat Thin" pitchFamily="2" charset="0"/>
              </a:rPr>
              <a:t>FARMHOME</a:t>
            </a:r>
            <a:endParaRPr lang="vi-VN" sz="4000" b="1" dirty="0">
              <a:solidFill>
                <a:schemeClr val="bg1"/>
              </a:solidFill>
              <a:latin typeface="Montserrat Thin" pitchFamily="2" charset="0"/>
            </a:endParaRPr>
          </a:p>
        </p:txBody>
      </p:sp>
      <p:pic>
        <p:nvPicPr>
          <p:cNvPr id="12" name="Hình ảnh 11" descr="Ảnh có chứa văn bản&#10;&#10;Mô tả được tạo tự động">
            <a:extLst>
              <a:ext uri="{FF2B5EF4-FFF2-40B4-BE49-F238E27FC236}">
                <a16:creationId xmlns:a16="http://schemas.microsoft.com/office/drawing/2014/main" id="{4DD59025-29E6-63FE-C915-C2BFE35B3510}"/>
              </a:ext>
            </a:extLst>
          </p:cNvPr>
          <p:cNvPicPr>
            <a:picLocks noChangeAspect="1"/>
          </p:cNvPicPr>
          <p:nvPr/>
        </p:nvPicPr>
        <p:blipFill rotWithShape="1">
          <a:blip r:embed="rId5">
            <a:alphaModFix amt="35000"/>
            <a:duotone>
              <a:prstClr val="black"/>
              <a:schemeClr val="accent6">
                <a:tint val="45000"/>
                <a:satMod val="400000"/>
              </a:schemeClr>
            </a:duotone>
            <a:extLst>
              <a:ext uri="{28A0092B-C50C-407E-A947-70E740481C1C}">
                <a14:useLocalDpi xmlns:a14="http://schemas.microsoft.com/office/drawing/2010/main" val="0"/>
              </a:ext>
            </a:extLst>
          </a:blip>
          <a:srcRect l="12878" t="7228" r="12762" b="37671"/>
          <a:stretch/>
        </p:blipFill>
        <p:spPr>
          <a:xfrm rot="10800000">
            <a:off x="-15643939" y="5420479"/>
            <a:ext cx="14510538" cy="5984632"/>
          </a:xfrm>
          <a:prstGeom prst="rect">
            <a:avLst/>
          </a:prstGeom>
        </p:spPr>
      </p:pic>
      <p:sp>
        <p:nvSpPr>
          <p:cNvPr id="13" name="Hình tự do: Hình 12">
            <a:extLst>
              <a:ext uri="{FF2B5EF4-FFF2-40B4-BE49-F238E27FC236}">
                <a16:creationId xmlns:a16="http://schemas.microsoft.com/office/drawing/2014/main" id="{44B71FBC-A1E2-6B91-6A9D-DFE31A8DFA02}"/>
              </a:ext>
            </a:extLst>
          </p:cNvPr>
          <p:cNvSpPr/>
          <p:nvPr/>
        </p:nvSpPr>
        <p:spPr>
          <a:xfrm rot="10800000">
            <a:off x="-10948130" y="-773724"/>
            <a:ext cx="8888857" cy="3745522"/>
          </a:xfrm>
          <a:custGeom>
            <a:avLst/>
            <a:gdLst>
              <a:gd name="connsiteX0" fmla="*/ 9455569 w 9866364"/>
              <a:gd name="connsiteY0" fmla="*/ 4372710 h 4372710"/>
              <a:gd name="connsiteX1" fmla="*/ 1300663 w 9866364"/>
              <a:gd name="connsiteY1" fmla="*/ 4372710 h 4372710"/>
              <a:gd name="connsiteX2" fmla="*/ 1299365 w 9866364"/>
              <a:gd name="connsiteY2" fmla="*/ 4355121 h 4372710"/>
              <a:gd name="connsiteX3" fmla="*/ 206796 w 9866364"/>
              <a:gd name="connsiteY3" fmla="*/ 4355121 h 4372710"/>
              <a:gd name="connsiteX4" fmla="*/ 157813 w 9866364"/>
              <a:gd name="connsiteY4" fmla="*/ 4320997 h 4372710"/>
              <a:gd name="connsiteX5" fmla="*/ 1078172 w 9866364"/>
              <a:gd name="connsiteY5" fmla="*/ 1916721 h 4372710"/>
              <a:gd name="connsiteX6" fmla="*/ 584841 w 9866364"/>
              <a:gd name="connsiteY6" fmla="*/ 392286 h 4372710"/>
              <a:gd name="connsiteX7" fmla="*/ 410795 w 9866364"/>
              <a:gd name="connsiteY7" fmla="*/ 0 h 4372710"/>
              <a:gd name="connsiteX8" fmla="*/ 8565701 w 9866364"/>
              <a:gd name="connsiteY8" fmla="*/ 0 h 4372710"/>
              <a:gd name="connsiteX9" fmla="*/ 8566999 w 9866364"/>
              <a:gd name="connsiteY9" fmla="*/ 17589 h 4372710"/>
              <a:gd name="connsiteX10" fmla="*/ 9659568 w 9866364"/>
              <a:gd name="connsiteY10" fmla="*/ 17589 h 4372710"/>
              <a:gd name="connsiteX11" fmla="*/ 9708551 w 9866364"/>
              <a:gd name="connsiteY11" fmla="*/ 51713 h 4372710"/>
              <a:gd name="connsiteX12" fmla="*/ 8788192 w 9866364"/>
              <a:gd name="connsiteY12" fmla="*/ 2455989 h 4372710"/>
              <a:gd name="connsiteX13" fmla="*/ 9281523 w 9866364"/>
              <a:gd name="connsiteY13" fmla="*/ 3980424 h 437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866364" h="4372710">
                <a:moveTo>
                  <a:pt x="9455569" y="4372710"/>
                </a:moveTo>
                <a:lnTo>
                  <a:pt x="1300663" y="4372710"/>
                </a:lnTo>
                <a:lnTo>
                  <a:pt x="1299365" y="4355121"/>
                </a:lnTo>
                <a:lnTo>
                  <a:pt x="206796" y="4355121"/>
                </a:lnTo>
                <a:lnTo>
                  <a:pt x="157813" y="4320997"/>
                </a:lnTo>
                <a:cubicBezTo>
                  <a:pt x="-523677" y="3778446"/>
                  <a:pt x="1232037" y="2935163"/>
                  <a:pt x="1078172" y="1916721"/>
                </a:cubicBezTo>
                <a:cubicBezTo>
                  <a:pt x="1016626" y="1509344"/>
                  <a:pt x="825393" y="961840"/>
                  <a:pt x="584841" y="392286"/>
                </a:cubicBezTo>
                <a:lnTo>
                  <a:pt x="410795" y="0"/>
                </a:lnTo>
                <a:lnTo>
                  <a:pt x="8565701" y="0"/>
                </a:lnTo>
                <a:lnTo>
                  <a:pt x="8566999" y="17589"/>
                </a:lnTo>
                <a:lnTo>
                  <a:pt x="9659568" y="17589"/>
                </a:lnTo>
                <a:lnTo>
                  <a:pt x="9708551" y="51713"/>
                </a:lnTo>
                <a:cubicBezTo>
                  <a:pt x="10390041" y="594264"/>
                  <a:pt x="8634327" y="1437547"/>
                  <a:pt x="8788192" y="2455989"/>
                </a:cubicBezTo>
                <a:cubicBezTo>
                  <a:pt x="8849738" y="2863366"/>
                  <a:pt x="9040971" y="3410870"/>
                  <a:pt x="9281523" y="3980424"/>
                </a:cubicBezTo>
                <a:close/>
              </a:path>
            </a:pathLst>
          </a:custGeom>
          <a:solidFill>
            <a:srgbClr val="596E5B">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4" name="Hình tự do: Hình 13">
            <a:extLst>
              <a:ext uri="{FF2B5EF4-FFF2-40B4-BE49-F238E27FC236}">
                <a16:creationId xmlns:a16="http://schemas.microsoft.com/office/drawing/2014/main" id="{D94039E5-2F69-DE90-F5E0-A3AF1EFCEF82}"/>
              </a:ext>
            </a:extLst>
          </p:cNvPr>
          <p:cNvSpPr/>
          <p:nvPr/>
        </p:nvSpPr>
        <p:spPr>
          <a:xfrm rot="10800000">
            <a:off x="-10502024" y="-773725"/>
            <a:ext cx="7570008" cy="3745521"/>
          </a:xfrm>
          <a:custGeom>
            <a:avLst/>
            <a:gdLst>
              <a:gd name="connsiteX0" fmla="*/ 7814928 w 7822766"/>
              <a:gd name="connsiteY0" fmla="*/ 4472353 h 4472353"/>
              <a:gd name="connsiteX1" fmla="*/ 4910695 w 7822766"/>
              <a:gd name="connsiteY1" fmla="*/ 4472353 h 4472353"/>
              <a:gd name="connsiteX2" fmla="*/ 1279790 w 7822766"/>
              <a:gd name="connsiteY2" fmla="*/ 4472353 h 4472353"/>
              <a:gd name="connsiteX3" fmla="*/ 532751 w 7822766"/>
              <a:gd name="connsiteY3" fmla="*/ 4472353 h 4472353"/>
              <a:gd name="connsiteX4" fmla="*/ 450113 w 7822766"/>
              <a:gd name="connsiteY4" fmla="*/ 4369112 h 4472353"/>
              <a:gd name="connsiteX5" fmla="*/ 121125 w 7822766"/>
              <a:gd name="connsiteY5" fmla="*/ 3698630 h 4472353"/>
              <a:gd name="connsiteX6" fmla="*/ 656531 w 7822766"/>
              <a:gd name="connsiteY6" fmla="*/ 1776045 h 4472353"/>
              <a:gd name="connsiteX7" fmla="*/ 0 w 7822766"/>
              <a:gd name="connsiteY7" fmla="*/ 80778 h 4472353"/>
              <a:gd name="connsiteX8" fmla="*/ 7838 w 7822766"/>
              <a:gd name="connsiteY8" fmla="*/ 0 h 4472353"/>
              <a:gd name="connsiteX9" fmla="*/ 2912071 w 7822766"/>
              <a:gd name="connsiteY9" fmla="*/ 0 h 4472353"/>
              <a:gd name="connsiteX10" fmla="*/ 6542976 w 7822766"/>
              <a:gd name="connsiteY10" fmla="*/ 0 h 4472353"/>
              <a:gd name="connsiteX11" fmla="*/ 7290015 w 7822766"/>
              <a:gd name="connsiteY11" fmla="*/ 0 h 4472353"/>
              <a:gd name="connsiteX12" fmla="*/ 7372653 w 7822766"/>
              <a:gd name="connsiteY12" fmla="*/ 103241 h 4472353"/>
              <a:gd name="connsiteX13" fmla="*/ 7701641 w 7822766"/>
              <a:gd name="connsiteY13" fmla="*/ 773723 h 4472353"/>
              <a:gd name="connsiteX14" fmla="*/ 7166235 w 7822766"/>
              <a:gd name="connsiteY14" fmla="*/ 2696308 h 4472353"/>
              <a:gd name="connsiteX15" fmla="*/ 7822766 w 7822766"/>
              <a:gd name="connsiteY15" fmla="*/ 4391575 h 447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22766" h="4472353">
                <a:moveTo>
                  <a:pt x="7814928" y="4472353"/>
                </a:moveTo>
                <a:lnTo>
                  <a:pt x="4910695" y="4472353"/>
                </a:lnTo>
                <a:lnTo>
                  <a:pt x="1279790" y="4472353"/>
                </a:lnTo>
                <a:lnTo>
                  <a:pt x="532751" y="4472353"/>
                </a:lnTo>
                <a:lnTo>
                  <a:pt x="450113" y="4369112"/>
                </a:lnTo>
                <a:cubicBezTo>
                  <a:pt x="291081" y="4148503"/>
                  <a:pt x="175722" y="3916972"/>
                  <a:pt x="121125" y="3698630"/>
                </a:cubicBezTo>
                <a:cubicBezTo>
                  <a:pt x="-24469" y="3116384"/>
                  <a:pt x="675318" y="2393460"/>
                  <a:pt x="656531" y="1776045"/>
                </a:cubicBezTo>
                <a:cubicBezTo>
                  <a:pt x="638919" y="1197218"/>
                  <a:pt x="2132" y="529094"/>
                  <a:pt x="0" y="80778"/>
                </a:cubicBezTo>
                <a:lnTo>
                  <a:pt x="7838" y="0"/>
                </a:lnTo>
                <a:lnTo>
                  <a:pt x="2912071" y="0"/>
                </a:lnTo>
                <a:lnTo>
                  <a:pt x="6542976" y="0"/>
                </a:lnTo>
                <a:lnTo>
                  <a:pt x="7290015" y="0"/>
                </a:lnTo>
                <a:lnTo>
                  <a:pt x="7372653" y="103241"/>
                </a:lnTo>
                <a:cubicBezTo>
                  <a:pt x="7531685" y="323850"/>
                  <a:pt x="7647044" y="555381"/>
                  <a:pt x="7701641" y="773723"/>
                </a:cubicBezTo>
                <a:cubicBezTo>
                  <a:pt x="7847235" y="1355969"/>
                  <a:pt x="7147448" y="2078893"/>
                  <a:pt x="7166235" y="2696308"/>
                </a:cubicBezTo>
                <a:cubicBezTo>
                  <a:pt x="7183847" y="3275135"/>
                  <a:pt x="7820634" y="3943259"/>
                  <a:pt x="7822766" y="4391575"/>
                </a:cubicBezTo>
                <a:close/>
              </a:path>
            </a:pathLst>
          </a:custGeom>
          <a:solidFill>
            <a:srgbClr val="596E5B">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5" name="Hình tự do: Hình 14">
            <a:extLst>
              <a:ext uri="{FF2B5EF4-FFF2-40B4-BE49-F238E27FC236}">
                <a16:creationId xmlns:a16="http://schemas.microsoft.com/office/drawing/2014/main" id="{111DAE4F-9A7D-EFDF-7D3C-6982D6D900AD}"/>
              </a:ext>
            </a:extLst>
          </p:cNvPr>
          <p:cNvSpPr/>
          <p:nvPr/>
        </p:nvSpPr>
        <p:spPr>
          <a:xfrm rot="10800000">
            <a:off x="-10191213" y="-773725"/>
            <a:ext cx="6861618" cy="3745521"/>
          </a:xfrm>
          <a:custGeom>
            <a:avLst/>
            <a:gdLst>
              <a:gd name="connsiteX0" fmla="*/ 7814928 w 7822766"/>
              <a:gd name="connsiteY0" fmla="*/ 4472353 h 4472353"/>
              <a:gd name="connsiteX1" fmla="*/ 4910695 w 7822766"/>
              <a:gd name="connsiteY1" fmla="*/ 4472353 h 4472353"/>
              <a:gd name="connsiteX2" fmla="*/ 1279790 w 7822766"/>
              <a:gd name="connsiteY2" fmla="*/ 4472353 h 4472353"/>
              <a:gd name="connsiteX3" fmla="*/ 532751 w 7822766"/>
              <a:gd name="connsiteY3" fmla="*/ 4472353 h 4472353"/>
              <a:gd name="connsiteX4" fmla="*/ 450113 w 7822766"/>
              <a:gd name="connsiteY4" fmla="*/ 4369112 h 4472353"/>
              <a:gd name="connsiteX5" fmla="*/ 121125 w 7822766"/>
              <a:gd name="connsiteY5" fmla="*/ 3698630 h 4472353"/>
              <a:gd name="connsiteX6" fmla="*/ 656531 w 7822766"/>
              <a:gd name="connsiteY6" fmla="*/ 1776045 h 4472353"/>
              <a:gd name="connsiteX7" fmla="*/ 0 w 7822766"/>
              <a:gd name="connsiteY7" fmla="*/ 80778 h 4472353"/>
              <a:gd name="connsiteX8" fmla="*/ 7838 w 7822766"/>
              <a:gd name="connsiteY8" fmla="*/ 0 h 4472353"/>
              <a:gd name="connsiteX9" fmla="*/ 2912071 w 7822766"/>
              <a:gd name="connsiteY9" fmla="*/ 0 h 4472353"/>
              <a:gd name="connsiteX10" fmla="*/ 6542976 w 7822766"/>
              <a:gd name="connsiteY10" fmla="*/ 0 h 4472353"/>
              <a:gd name="connsiteX11" fmla="*/ 7290015 w 7822766"/>
              <a:gd name="connsiteY11" fmla="*/ 0 h 4472353"/>
              <a:gd name="connsiteX12" fmla="*/ 7372653 w 7822766"/>
              <a:gd name="connsiteY12" fmla="*/ 103241 h 4472353"/>
              <a:gd name="connsiteX13" fmla="*/ 7701641 w 7822766"/>
              <a:gd name="connsiteY13" fmla="*/ 773723 h 4472353"/>
              <a:gd name="connsiteX14" fmla="*/ 7166235 w 7822766"/>
              <a:gd name="connsiteY14" fmla="*/ 2696308 h 4472353"/>
              <a:gd name="connsiteX15" fmla="*/ 7822766 w 7822766"/>
              <a:gd name="connsiteY15" fmla="*/ 4391575 h 4472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822766" h="4472353">
                <a:moveTo>
                  <a:pt x="7814928" y="4472353"/>
                </a:moveTo>
                <a:lnTo>
                  <a:pt x="4910695" y="4472353"/>
                </a:lnTo>
                <a:lnTo>
                  <a:pt x="1279790" y="4472353"/>
                </a:lnTo>
                <a:lnTo>
                  <a:pt x="532751" y="4472353"/>
                </a:lnTo>
                <a:lnTo>
                  <a:pt x="450113" y="4369112"/>
                </a:lnTo>
                <a:cubicBezTo>
                  <a:pt x="291081" y="4148503"/>
                  <a:pt x="175722" y="3916972"/>
                  <a:pt x="121125" y="3698630"/>
                </a:cubicBezTo>
                <a:cubicBezTo>
                  <a:pt x="-24469" y="3116384"/>
                  <a:pt x="675318" y="2393460"/>
                  <a:pt x="656531" y="1776045"/>
                </a:cubicBezTo>
                <a:cubicBezTo>
                  <a:pt x="638919" y="1197218"/>
                  <a:pt x="2132" y="529094"/>
                  <a:pt x="0" y="80778"/>
                </a:cubicBezTo>
                <a:lnTo>
                  <a:pt x="7838" y="0"/>
                </a:lnTo>
                <a:lnTo>
                  <a:pt x="2912071" y="0"/>
                </a:lnTo>
                <a:lnTo>
                  <a:pt x="6542976" y="0"/>
                </a:lnTo>
                <a:lnTo>
                  <a:pt x="7290015" y="0"/>
                </a:lnTo>
                <a:lnTo>
                  <a:pt x="7372653" y="103241"/>
                </a:lnTo>
                <a:cubicBezTo>
                  <a:pt x="7531685" y="323850"/>
                  <a:pt x="7647044" y="555381"/>
                  <a:pt x="7701641" y="773723"/>
                </a:cubicBezTo>
                <a:cubicBezTo>
                  <a:pt x="7847235" y="1355969"/>
                  <a:pt x="7147448" y="2078893"/>
                  <a:pt x="7166235" y="2696308"/>
                </a:cubicBezTo>
                <a:cubicBezTo>
                  <a:pt x="7183847" y="3275135"/>
                  <a:pt x="7820634" y="3943259"/>
                  <a:pt x="7822766" y="4391575"/>
                </a:cubicBezTo>
                <a:close/>
              </a:path>
            </a:pathLst>
          </a:cu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6" name="Hình tự do: Hình 15">
            <a:extLst>
              <a:ext uri="{FF2B5EF4-FFF2-40B4-BE49-F238E27FC236}">
                <a16:creationId xmlns:a16="http://schemas.microsoft.com/office/drawing/2014/main" id="{52C5AB8E-9093-444D-AE52-B62D7646BC68}"/>
              </a:ext>
            </a:extLst>
          </p:cNvPr>
          <p:cNvSpPr/>
          <p:nvPr/>
        </p:nvSpPr>
        <p:spPr>
          <a:xfrm rot="10800000">
            <a:off x="9668028" y="1291873"/>
            <a:ext cx="1057258" cy="508720"/>
          </a:xfrm>
          <a:custGeom>
            <a:avLst/>
            <a:gdLst>
              <a:gd name="connsiteX0" fmla="*/ 1057258 w 1057258"/>
              <a:gd name="connsiteY0" fmla="*/ 508720 h 508720"/>
              <a:gd name="connsiteX1" fmla="*/ 0 w 1057258"/>
              <a:gd name="connsiteY1" fmla="*/ 508720 h 508720"/>
              <a:gd name="connsiteX2" fmla="*/ 528629 w 1057258"/>
              <a:gd name="connsiteY2" fmla="*/ 0 h 508720"/>
            </a:gdLst>
            <a:ahLst/>
            <a:cxnLst>
              <a:cxn ang="0">
                <a:pos x="connsiteX0" y="connsiteY0"/>
              </a:cxn>
              <a:cxn ang="0">
                <a:pos x="connsiteX1" y="connsiteY1"/>
              </a:cxn>
              <a:cxn ang="0">
                <a:pos x="connsiteX2" y="connsiteY2"/>
              </a:cxn>
            </a:cxnLst>
            <a:rect l="l" t="t" r="r" b="b"/>
            <a:pathLst>
              <a:path w="1057258" h="508720">
                <a:moveTo>
                  <a:pt x="1057258" y="508720"/>
                </a:moveTo>
                <a:lnTo>
                  <a:pt x="0" y="508720"/>
                </a:lnTo>
                <a:lnTo>
                  <a:pt x="528629" y="0"/>
                </a:lnTo>
                <a:close/>
              </a:path>
            </a:pathLst>
          </a:cu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7" name="Hình chữ nhật: Góc Tròn 16">
            <a:extLst>
              <a:ext uri="{FF2B5EF4-FFF2-40B4-BE49-F238E27FC236}">
                <a16:creationId xmlns:a16="http://schemas.microsoft.com/office/drawing/2014/main" id="{A5F79B44-BD43-6866-C0C0-32BDBDB30B17}"/>
              </a:ext>
            </a:extLst>
          </p:cNvPr>
          <p:cNvSpPr/>
          <p:nvPr/>
        </p:nvSpPr>
        <p:spPr>
          <a:xfrm>
            <a:off x="8967182" y="5630970"/>
            <a:ext cx="563880" cy="563880"/>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8" name="Hình chữ nhật: Góc Tròn 17">
            <a:extLst>
              <a:ext uri="{FF2B5EF4-FFF2-40B4-BE49-F238E27FC236}">
                <a16:creationId xmlns:a16="http://schemas.microsoft.com/office/drawing/2014/main" id="{F2628AAC-4A39-F92A-0E2A-B2BDE091193C}"/>
              </a:ext>
            </a:extLst>
          </p:cNvPr>
          <p:cNvSpPr/>
          <p:nvPr/>
        </p:nvSpPr>
        <p:spPr>
          <a:xfrm>
            <a:off x="9412951" y="5912910"/>
            <a:ext cx="418714" cy="418714"/>
          </a:xfrm>
          <a:prstGeom prst="roundRect">
            <a:avLst/>
          </a:prstGeom>
          <a:noFill/>
          <a:ln w="19050">
            <a:solidFill>
              <a:srgbClr val="596E5B">
                <a:alpha val="5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63" name="Hình ảnh 62" descr="Ảnh có chứa cỏ, ngoài trời, cánh đồng, màu xanh lá cây&#10;&#10;Mô tả được tạo tự động">
            <a:extLst>
              <a:ext uri="{FF2B5EF4-FFF2-40B4-BE49-F238E27FC236}">
                <a16:creationId xmlns:a16="http://schemas.microsoft.com/office/drawing/2014/main" id="{9DC2991E-4D74-DCA0-B328-E5CAE41A5DFF}"/>
              </a:ext>
            </a:extLst>
          </p:cNvPr>
          <p:cNvPicPr>
            <a:picLocks noChangeAspect="1"/>
          </p:cNvPicPr>
          <p:nvPr/>
        </p:nvPicPr>
        <p:blipFill>
          <a:blip r:embed="rId6">
            <a:extLst>
              <a:ext uri="{28A0092B-C50C-407E-A947-70E740481C1C}">
                <a14:useLocalDpi xmlns:a14="http://schemas.microsoft.com/office/drawing/2010/main" val="0"/>
              </a:ext>
            </a:extLst>
          </a:blip>
          <a:srcRect l="65731" t="56843" r="10821" b="7983"/>
          <a:stretch>
            <a:fillRect/>
          </a:stretch>
        </p:blipFill>
        <p:spPr>
          <a:xfrm>
            <a:off x="9543884" y="3812844"/>
            <a:ext cx="2152090" cy="2152089"/>
          </a:xfrm>
          <a:custGeom>
            <a:avLst/>
            <a:gdLst>
              <a:gd name="connsiteX0" fmla="*/ 1056338 w 2152090"/>
              <a:gd name="connsiteY0" fmla="*/ 0 h 2152089"/>
              <a:gd name="connsiteX1" fmla="*/ 2152090 w 2152090"/>
              <a:gd name="connsiteY1" fmla="*/ 1056337 h 2152089"/>
              <a:gd name="connsiteX2" fmla="*/ 1095752 w 2152090"/>
              <a:gd name="connsiteY2" fmla="*/ 2152089 h 2152089"/>
              <a:gd name="connsiteX3" fmla="*/ 0 w 2152090"/>
              <a:gd name="connsiteY3" fmla="*/ 1095751 h 2152089"/>
            </a:gdLst>
            <a:ahLst/>
            <a:cxnLst>
              <a:cxn ang="0">
                <a:pos x="connsiteX0" y="connsiteY0"/>
              </a:cxn>
              <a:cxn ang="0">
                <a:pos x="connsiteX1" y="connsiteY1"/>
              </a:cxn>
              <a:cxn ang="0">
                <a:pos x="connsiteX2" y="connsiteY2"/>
              </a:cxn>
              <a:cxn ang="0">
                <a:pos x="connsiteX3" y="connsiteY3"/>
              </a:cxn>
            </a:cxnLst>
            <a:rect l="l" t="t" r="r" b="b"/>
            <a:pathLst>
              <a:path w="2152090" h="2152089">
                <a:moveTo>
                  <a:pt x="1056338" y="0"/>
                </a:moveTo>
                <a:lnTo>
                  <a:pt x="2152090" y="1056337"/>
                </a:lnTo>
                <a:lnTo>
                  <a:pt x="1095752" y="2152089"/>
                </a:lnTo>
                <a:lnTo>
                  <a:pt x="0" y="1095751"/>
                </a:lnTo>
                <a:close/>
              </a:path>
            </a:pathLst>
          </a:custGeom>
        </p:spPr>
      </p:pic>
      <p:pic>
        <p:nvPicPr>
          <p:cNvPr id="62" name="Hình ảnh 61" descr="Ảnh có chứa cỏ, ngoài trời, cánh đồng, màu xanh lá cây&#10;&#10;Mô tả được tạo tự động">
            <a:extLst>
              <a:ext uri="{FF2B5EF4-FFF2-40B4-BE49-F238E27FC236}">
                <a16:creationId xmlns:a16="http://schemas.microsoft.com/office/drawing/2014/main" id="{228FC27B-34E5-5EE7-5A01-03B872FF1DFF}"/>
              </a:ext>
            </a:extLst>
          </p:cNvPr>
          <p:cNvPicPr>
            <a:picLocks noChangeAspect="1"/>
          </p:cNvPicPr>
          <p:nvPr/>
        </p:nvPicPr>
        <p:blipFill>
          <a:blip r:embed="rId6">
            <a:extLst>
              <a:ext uri="{28A0092B-C50C-407E-A947-70E740481C1C}">
                <a14:useLocalDpi xmlns:a14="http://schemas.microsoft.com/office/drawing/2010/main" val="0"/>
              </a:ext>
            </a:extLst>
          </a:blip>
          <a:srcRect l="30846" t="34047" r="23283" b="10663"/>
          <a:stretch>
            <a:fillRect/>
          </a:stretch>
        </p:blipFill>
        <p:spPr>
          <a:xfrm>
            <a:off x="6341959" y="2413719"/>
            <a:ext cx="4210265" cy="3382833"/>
          </a:xfrm>
          <a:custGeom>
            <a:avLst/>
            <a:gdLst>
              <a:gd name="connsiteX0" fmla="*/ 1272834 w 4210265"/>
              <a:gd name="connsiteY0" fmla="*/ 0 h 3382833"/>
              <a:gd name="connsiteX1" fmla="*/ 2355186 w 4210265"/>
              <a:gd name="connsiteY1" fmla="*/ 1060046 h 3382833"/>
              <a:gd name="connsiteX2" fmla="*/ 3165567 w 4210265"/>
              <a:gd name="connsiteY2" fmla="*/ 232613 h 3382833"/>
              <a:gd name="connsiteX3" fmla="*/ 4210265 w 4210265"/>
              <a:gd name="connsiteY3" fmla="*/ 1255781 h 3382833"/>
              <a:gd name="connsiteX4" fmla="*/ 2127051 w 4210265"/>
              <a:gd name="connsiteY4" fmla="*/ 3382833 h 3382833"/>
              <a:gd name="connsiteX5" fmla="*/ 0 w 4210265"/>
              <a:gd name="connsiteY5" fmla="*/ 1299619 h 338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0265" h="3382833">
                <a:moveTo>
                  <a:pt x="1272834" y="0"/>
                </a:moveTo>
                <a:lnTo>
                  <a:pt x="2355186" y="1060046"/>
                </a:lnTo>
                <a:lnTo>
                  <a:pt x="3165567" y="232613"/>
                </a:lnTo>
                <a:lnTo>
                  <a:pt x="4210265" y="1255781"/>
                </a:lnTo>
                <a:lnTo>
                  <a:pt x="2127051" y="3382833"/>
                </a:lnTo>
                <a:lnTo>
                  <a:pt x="0" y="1299619"/>
                </a:lnTo>
                <a:close/>
              </a:path>
            </a:pathLst>
          </a:custGeom>
        </p:spPr>
      </p:pic>
      <p:pic>
        <p:nvPicPr>
          <p:cNvPr id="61" name="Hình ảnh 60" descr="Ảnh có chứa cỏ, ngoài trời, cánh đồng, màu xanh lá cây&#10;&#10;Mô tả được tạo tự động">
            <a:extLst>
              <a:ext uri="{FF2B5EF4-FFF2-40B4-BE49-F238E27FC236}">
                <a16:creationId xmlns:a16="http://schemas.microsoft.com/office/drawing/2014/main" id="{9718C317-1B31-E491-DBBB-147F196C886A}"/>
              </a:ext>
            </a:extLst>
          </p:cNvPr>
          <p:cNvPicPr>
            <a:picLocks noChangeAspect="1"/>
          </p:cNvPicPr>
          <p:nvPr/>
        </p:nvPicPr>
        <p:blipFill>
          <a:blip r:embed="rId6">
            <a:extLst>
              <a:ext uri="{28A0092B-C50C-407E-A947-70E740481C1C}">
                <a14:useLocalDpi xmlns:a14="http://schemas.microsoft.com/office/drawing/2010/main" val="0"/>
              </a:ext>
            </a:extLst>
          </a:blip>
          <a:srcRect l="66542" t="16825" r="6237" b="42340"/>
          <a:stretch>
            <a:fillRect/>
          </a:stretch>
        </p:blipFill>
        <p:spPr>
          <a:xfrm>
            <a:off x="9544508" y="1337281"/>
            <a:ext cx="2498423" cy="2498422"/>
          </a:xfrm>
          <a:custGeom>
            <a:avLst/>
            <a:gdLst>
              <a:gd name="connsiteX0" fmla="*/ 1236205 w 2498423"/>
              <a:gd name="connsiteY0" fmla="*/ 0 h 2498422"/>
              <a:gd name="connsiteX1" fmla="*/ 2498423 w 2498423"/>
              <a:gd name="connsiteY1" fmla="*/ 1236204 h 2498422"/>
              <a:gd name="connsiteX2" fmla="*/ 1262218 w 2498423"/>
              <a:gd name="connsiteY2" fmla="*/ 2498422 h 2498422"/>
              <a:gd name="connsiteX3" fmla="*/ 0 w 2498423"/>
              <a:gd name="connsiteY3" fmla="*/ 1262218 h 2498422"/>
            </a:gdLst>
            <a:ahLst/>
            <a:cxnLst>
              <a:cxn ang="0">
                <a:pos x="connsiteX0" y="connsiteY0"/>
              </a:cxn>
              <a:cxn ang="0">
                <a:pos x="connsiteX1" y="connsiteY1"/>
              </a:cxn>
              <a:cxn ang="0">
                <a:pos x="connsiteX2" y="connsiteY2"/>
              </a:cxn>
              <a:cxn ang="0">
                <a:pos x="connsiteX3" y="connsiteY3"/>
              </a:cxn>
            </a:cxnLst>
            <a:rect l="l" t="t" r="r" b="b"/>
            <a:pathLst>
              <a:path w="2498423" h="2498422">
                <a:moveTo>
                  <a:pt x="1236205" y="0"/>
                </a:moveTo>
                <a:lnTo>
                  <a:pt x="2498423" y="1236204"/>
                </a:lnTo>
                <a:lnTo>
                  <a:pt x="1262218" y="2498422"/>
                </a:lnTo>
                <a:lnTo>
                  <a:pt x="0" y="1262218"/>
                </a:lnTo>
                <a:close/>
              </a:path>
            </a:pathLst>
          </a:custGeom>
        </p:spPr>
      </p:pic>
      <p:pic>
        <p:nvPicPr>
          <p:cNvPr id="60" name="Hình ảnh 59" descr="Ảnh có chứa cỏ, ngoài trời, cánh đồng, màu xanh lá cây&#10;&#10;Mô tả được tạo tự động">
            <a:extLst>
              <a:ext uri="{FF2B5EF4-FFF2-40B4-BE49-F238E27FC236}">
                <a16:creationId xmlns:a16="http://schemas.microsoft.com/office/drawing/2014/main" id="{B16BB890-5E63-9739-163F-EE260C21766E}"/>
              </a:ext>
            </a:extLst>
          </p:cNvPr>
          <p:cNvPicPr>
            <a:picLocks noChangeAspect="1"/>
          </p:cNvPicPr>
          <p:nvPr/>
        </p:nvPicPr>
        <p:blipFill>
          <a:blip r:embed="rId6">
            <a:extLst>
              <a:ext uri="{28A0092B-C50C-407E-A947-70E740481C1C}">
                <a14:useLocalDpi xmlns:a14="http://schemas.microsoft.com/office/drawing/2010/main" val="0"/>
              </a:ext>
            </a:extLst>
          </a:blip>
          <a:srcRect l="39801" t="374" r="27900" b="51172"/>
          <a:stretch>
            <a:fillRect/>
          </a:stretch>
        </p:blipFill>
        <p:spPr>
          <a:xfrm>
            <a:off x="7181030" y="424125"/>
            <a:ext cx="2964555" cy="2964555"/>
          </a:xfrm>
          <a:custGeom>
            <a:avLst/>
            <a:gdLst>
              <a:gd name="connsiteX0" fmla="*/ 1466844 w 2964555"/>
              <a:gd name="connsiteY0" fmla="*/ 0 h 2964555"/>
              <a:gd name="connsiteX1" fmla="*/ 2964555 w 2964555"/>
              <a:gd name="connsiteY1" fmla="*/ 1466844 h 2964555"/>
              <a:gd name="connsiteX2" fmla="*/ 1497711 w 2964555"/>
              <a:gd name="connsiteY2" fmla="*/ 2964555 h 2964555"/>
              <a:gd name="connsiteX3" fmla="*/ 0 w 2964555"/>
              <a:gd name="connsiteY3" fmla="*/ 1497711 h 2964555"/>
            </a:gdLst>
            <a:ahLst/>
            <a:cxnLst>
              <a:cxn ang="0">
                <a:pos x="connsiteX0" y="connsiteY0"/>
              </a:cxn>
              <a:cxn ang="0">
                <a:pos x="connsiteX1" y="connsiteY1"/>
              </a:cxn>
              <a:cxn ang="0">
                <a:pos x="connsiteX2" y="connsiteY2"/>
              </a:cxn>
              <a:cxn ang="0">
                <a:pos x="connsiteX3" y="connsiteY3"/>
              </a:cxn>
            </a:cxnLst>
            <a:rect l="l" t="t" r="r" b="b"/>
            <a:pathLst>
              <a:path w="2964555" h="2964555">
                <a:moveTo>
                  <a:pt x="1466844" y="0"/>
                </a:moveTo>
                <a:lnTo>
                  <a:pt x="2964555" y="1466844"/>
                </a:lnTo>
                <a:lnTo>
                  <a:pt x="1497711" y="2964555"/>
                </a:lnTo>
                <a:lnTo>
                  <a:pt x="0" y="1497711"/>
                </a:lnTo>
                <a:close/>
              </a:path>
            </a:pathLst>
          </a:custGeom>
        </p:spPr>
      </p:pic>
      <p:sp>
        <p:nvSpPr>
          <p:cNvPr id="19" name="Hình chữ nhật: Góc Tròn 18">
            <a:extLst>
              <a:ext uri="{FF2B5EF4-FFF2-40B4-BE49-F238E27FC236}">
                <a16:creationId xmlns:a16="http://schemas.microsoft.com/office/drawing/2014/main" id="{DA6C799F-C796-2CB4-BDE8-C09D8A1B5A42}"/>
              </a:ext>
            </a:extLst>
          </p:cNvPr>
          <p:cNvSpPr/>
          <p:nvPr/>
        </p:nvSpPr>
        <p:spPr>
          <a:xfrm>
            <a:off x="5650427" y="5107569"/>
            <a:ext cx="2974260" cy="1323438"/>
          </a:xfrm>
          <a:prstGeom prst="round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 name="Hình chữ nhật: Góc Tròn 19">
            <a:extLst>
              <a:ext uri="{FF2B5EF4-FFF2-40B4-BE49-F238E27FC236}">
                <a16:creationId xmlns:a16="http://schemas.microsoft.com/office/drawing/2014/main" id="{CA3638E7-7C20-8E57-EBB8-EF60B84769E3}"/>
              </a:ext>
            </a:extLst>
          </p:cNvPr>
          <p:cNvSpPr/>
          <p:nvPr/>
        </p:nvSpPr>
        <p:spPr>
          <a:xfrm rot="3247537">
            <a:off x="3028617" y="6171843"/>
            <a:ext cx="459929" cy="459929"/>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ình chữ nhật: Góc Tròn 20">
            <a:extLst>
              <a:ext uri="{FF2B5EF4-FFF2-40B4-BE49-F238E27FC236}">
                <a16:creationId xmlns:a16="http://schemas.microsoft.com/office/drawing/2014/main" id="{22B87E3C-B6DD-C965-E531-056085BACE4D}"/>
              </a:ext>
            </a:extLst>
          </p:cNvPr>
          <p:cNvSpPr/>
          <p:nvPr/>
        </p:nvSpPr>
        <p:spPr>
          <a:xfrm rot="3373632">
            <a:off x="3189323" y="5918220"/>
            <a:ext cx="341524" cy="341524"/>
          </a:xfrm>
          <a:prstGeom prst="roundRect">
            <a:avLst/>
          </a:prstGeom>
          <a:noFill/>
          <a:ln w="1905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2" name="!!1">
            <a:extLst>
              <a:ext uri="{FF2B5EF4-FFF2-40B4-BE49-F238E27FC236}">
                <a16:creationId xmlns:a16="http://schemas.microsoft.com/office/drawing/2014/main" id="{34779E4D-A94D-F866-E548-9383EC62E3D0}"/>
              </a:ext>
            </a:extLst>
          </p:cNvPr>
          <p:cNvSpPr/>
          <p:nvPr/>
        </p:nvSpPr>
        <p:spPr>
          <a:xfrm>
            <a:off x="509630" y="5722467"/>
            <a:ext cx="3187994" cy="58438"/>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3" name="Hình chữ nhật 22">
            <a:extLst>
              <a:ext uri="{FF2B5EF4-FFF2-40B4-BE49-F238E27FC236}">
                <a16:creationId xmlns:a16="http://schemas.microsoft.com/office/drawing/2014/main" id="{48A80D47-DAC2-752E-550E-409808F74FDE}"/>
              </a:ext>
            </a:extLst>
          </p:cNvPr>
          <p:cNvSpPr/>
          <p:nvPr/>
        </p:nvSpPr>
        <p:spPr>
          <a:xfrm>
            <a:off x="0" y="-17494555"/>
            <a:ext cx="12192000" cy="6858000"/>
          </a:xfrm>
          <a:prstGeom prst="rect">
            <a:avLst/>
          </a:prstGeom>
          <a:solidFill>
            <a:srgbClr val="1F352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Hình chữ nhật 23">
            <a:extLst>
              <a:ext uri="{FF2B5EF4-FFF2-40B4-BE49-F238E27FC236}">
                <a16:creationId xmlns:a16="http://schemas.microsoft.com/office/drawing/2014/main" id="{717DDA0C-FD98-2F1E-5855-C801BFCFFEFB}"/>
              </a:ext>
            </a:extLst>
          </p:cNvPr>
          <p:cNvSpPr/>
          <p:nvPr/>
        </p:nvSpPr>
        <p:spPr>
          <a:xfrm>
            <a:off x="0" y="-10636555"/>
            <a:ext cx="12192000" cy="4665784"/>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Hình chữ nhật 24">
            <a:extLst>
              <a:ext uri="{FF2B5EF4-FFF2-40B4-BE49-F238E27FC236}">
                <a16:creationId xmlns:a16="http://schemas.microsoft.com/office/drawing/2014/main" id="{74250179-127C-8939-3548-15AB4273FAFA}"/>
              </a:ext>
            </a:extLst>
          </p:cNvPr>
          <p:cNvSpPr/>
          <p:nvPr/>
        </p:nvSpPr>
        <p:spPr>
          <a:xfrm>
            <a:off x="0" y="-5976632"/>
            <a:ext cx="12192000" cy="4665784"/>
          </a:xfrm>
          <a:prstGeom prst="rect">
            <a:avLst/>
          </a:prstGeom>
          <a:solidFill>
            <a:srgbClr val="FEF4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3" name="!!Title 1">
            <a:extLst>
              <a:ext uri="{FF2B5EF4-FFF2-40B4-BE49-F238E27FC236}">
                <a16:creationId xmlns:a16="http://schemas.microsoft.com/office/drawing/2014/main" id="{7F84848B-BFF5-3DD7-EEBF-D4A79F79A582}"/>
              </a:ext>
            </a:extLst>
          </p:cNvPr>
          <p:cNvSpPr txBox="1">
            <a:spLocks/>
          </p:cNvSpPr>
          <p:nvPr/>
        </p:nvSpPr>
        <p:spPr>
          <a:xfrm>
            <a:off x="-8997961" y="2885373"/>
            <a:ext cx="5059045" cy="138213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rgbClr val="596E5B"/>
                </a:solidFill>
                <a:latin typeface="Montserrat Thin" pitchFamily="2" charset="0"/>
              </a:rPr>
              <a:t>SITUATION  </a:t>
            </a:r>
          </a:p>
        </p:txBody>
      </p:sp>
      <p:sp>
        <p:nvSpPr>
          <p:cNvPr id="1024" name="Hộp Văn bản 1023">
            <a:extLst>
              <a:ext uri="{FF2B5EF4-FFF2-40B4-BE49-F238E27FC236}">
                <a16:creationId xmlns:a16="http://schemas.microsoft.com/office/drawing/2014/main" id="{B451B696-474C-4062-3BA2-65906E2F3A73}"/>
              </a:ext>
            </a:extLst>
          </p:cNvPr>
          <p:cNvSpPr txBox="1"/>
          <p:nvPr/>
        </p:nvSpPr>
        <p:spPr>
          <a:xfrm>
            <a:off x="5754831" y="5565762"/>
            <a:ext cx="3339326" cy="523220"/>
          </a:xfrm>
          <a:prstGeom prst="rect">
            <a:avLst/>
          </a:prstGeom>
          <a:noFill/>
        </p:spPr>
        <p:txBody>
          <a:bodyPr wrap="square" rtlCol="0">
            <a:spAutoFit/>
          </a:bodyPr>
          <a:lstStyle/>
          <a:p>
            <a:r>
              <a:rPr lang="en-US" sz="2800" b="1" dirty="0">
                <a:solidFill>
                  <a:schemeClr val="bg1"/>
                </a:solidFill>
                <a:latin typeface="Intrepid" pitchFamily="2" charset="0"/>
              </a:rPr>
              <a:t>THE OBJECTIVES</a:t>
            </a:r>
            <a:endParaRPr lang="vi-VN" sz="2800" b="1" dirty="0">
              <a:solidFill>
                <a:schemeClr val="bg1"/>
              </a:solidFill>
              <a:latin typeface="Montserrat Thin" pitchFamily="2" charset="0"/>
            </a:endParaRPr>
          </a:p>
        </p:txBody>
      </p:sp>
      <p:sp>
        <p:nvSpPr>
          <p:cNvPr id="1027" name="Hộp Văn bản 1026">
            <a:extLst>
              <a:ext uri="{FF2B5EF4-FFF2-40B4-BE49-F238E27FC236}">
                <a16:creationId xmlns:a16="http://schemas.microsoft.com/office/drawing/2014/main" id="{04E9BC9F-7C70-923A-82ED-94609D6A2D3C}"/>
              </a:ext>
            </a:extLst>
          </p:cNvPr>
          <p:cNvSpPr txBox="1"/>
          <p:nvPr/>
        </p:nvSpPr>
        <p:spPr>
          <a:xfrm>
            <a:off x="509630" y="1316526"/>
            <a:ext cx="5557505" cy="3046988"/>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By leveraging technology to build an e-commerce platform, the following objectives can be achieved:</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Optimize the process of agricultural product consumption </a:t>
            </a:r>
            <a:r>
              <a:rPr lang="en-US" sz="1800" kern="100">
                <a:effectLst/>
                <a:latin typeface="Intrepid" pitchFamily="2" charset="0"/>
                <a:ea typeface="Calibri" panose="020F0502020204030204" pitchFamily="34" charset="0"/>
              </a:rPr>
              <a:t>between </a:t>
            </a:r>
            <a:r>
              <a:rPr lang="en-US" kern="100">
                <a:latin typeface="Intrepid" pitchFamily="2" charset="0"/>
                <a:ea typeface="Calibri" panose="020F0502020204030204" pitchFamily="34" charset="0"/>
              </a:rPr>
              <a:t>merchants</a:t>
            </a:r>
            <a:r>
              <a:rPr lang="en-US" sz="1800" kern="100">
                <a:effectLst/>
                <a:latin typeface="Intrepid" pitchFamily="2" charset="0"/>
                <a:ea typeface="Calibri" panose="020F0502020204030204" pitchFamily="34" charset="0"/>
              </a:rPr>
              <a:t> </a:t>
            </a:r>
            <a:r>
              <a:rPr lang="en-US" sz="1800" kern="100" dirty="0">
                <a:effectLst/>
                <a:latin typeface="Intrepid" pitchFamily="2" charset="0"/>
                <a:ea typeface="Calibri" panose="020F0502020204030204" pitchFamily="34" charset="0"/>
              </a:rPr>
              <a:t>and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Simplify and enhance the commercial value by developing mobile applications that allow agricultural producers to directly interact with commercial partners and consumers.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Reduce intermediaries in the </a:t>
            </a:r>
            <a:r>
              <a:rPr lang="en-US" sz="1800" kern="100">
                <a:effectLst/>
                <a:latin typeface="Intrepid" pitchFamily="2" charset="0"/>
                <a:ea typeface="Calibri" panose="020F0502020204030204" pitchFamily="34" charset="0"/>
              </a:rPr>
              <a:t>trading process.</a:t>
            </a:r>
            <a:endParaRPr lang="vi-VN" sz="1800" kern="100" dirty="0">
              <a:effectLst/>
              <a:latin typeface="Times New Roman" panose="02020603050405020304" pitchFamily="18" charset="0"/>
              <a:ea typeface="Calibri" panose="020F0502020204030204" pitchFamily="34" charset="0"/>
            </a:endParaRPr>
          </a:p>
        </p:txBody>
      </p:sp>
      <p:sp>
        <p:nvSpPr>
          <p:cNvPr id="1029" name="Hình tròn: Rỗng 1028">
            <a:extLst>
              <a:ext uri="{FF2B5EF4-FFF2-40B4-BE49-F238E27FC236}">
                <a16:creationId xmlns:a16="http://schemas.microsoft.com/office/drawing/2014/main" id="{5EA12590-3C5E-2A79-25E6-B62589D5E004}"/>
              </a:ext>
            </a:extLst>
          </p:cNvPr>
          <p:cNvSpPr/>
          <p:nvPr/>
        </p:nvSpPr>
        <p:spPr>
          <a:xfrm>
            <a:off x="12895664" y="3797115"/>
            <a:ext cx="280402" cy="280402"/>
          </a:xfrm>
          <a:prstGeom prst="donut">
            <a:avLst>
              <a:gd name="adj" fmla="val 11231"/>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031" name="Hình tròn: Rỗng 1030">
            <a:extLst>
              <a:ext uri="{FF2B5EF4-FFF2-40B4-BE49-F238E27FC236}">
                <a16:creationId xmlns:a16="http://schemas.microsoft.com/office/drawing/2014/main" id="{F44AF89D-F6ED-98A5-7CDC-41D5895E3F98}"/>
              </a:ext>
            </a:extLst>
          </p:cNvPr>
          <p:cNvSpPr/>
          <p:nvPr/>
        </p:nvSpPr>
        <p:spPr>
          <a:xfrm>
            <a:off x="13060698" y="4689075"/>
            <a:ext cx="411462" cy="411462"/>
          </a:xfrm>
          <a:prstGeom prst="donut">
            <a:avLst>
              <a:gd name="adj" fmla="val 0"/>
            </a:avLst>
          </a:prstGeom>
          <a:noFill/>
          <a:ln>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033" name="Hình tự do: Hình 1032">
            <a:extLst>
              <a:ext uri="{FF2B5EF4-FFF2-40B4-BE49-F238E27FC236}">
                <a16:creationId xmlns:a16="http://schemas.microsoft.com/office/drawing/2014/main" id="{F3D9A777-4134-CE63-3FE2-90271FB31BCA}"/>
              </a:ext>
            </a:extLst>
          </p:cNvPr>
          <p:cNvSpPr/>
          <p:nvPr/>
        </p:nvSpPr>
        <p:spPr>
          <a:xfrm rot="7818129">
            <a:off x="6931554" y="-733749"/>
            <a:ext cx="354293" cy="354293"/>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034" name="Hình tự do: Hình 1033">
            <a:extLst>
              <a:ext uri="{FF2B5EF4-FFF2-40B4-BE49-F238E27FC236}">
                <a16:creationId xmlns:a16="http://schemas.microsoft.com/office/drawing/2014/main" id="{A4AEB8EF-AA03-4116-B727-B5DDD5C63A86}"/>
              </a:ext>
            </a:extLst>
          </p:cNvPr>
          <p:cNvSpPr/>
          <p:nvPr/>
        </p:nvSpPr>
        <p:spPr>
          <a:xfrm rot="2413686">
            <a:off x="6668550" y="7426400"/>
            <a:ext cx="1015201" cy="1015201"/>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039" name="!!Hình chữ nhật 74">
            <a:extLst>
              <a:ext uri="{FF2B5EF4-FFF2-40B4-BE49-F238E27FC236}">
                <a16:creationId xmlns:a16="http://schemas.microsoft.com/office/drawing/2014/main" id="{A6F1F5F1-B3F6-0618-17B4-070E9CCC69FE}"/>
              </a:ext>
            </a:extLst>
          </p:cNvPr>
          <p:cNvSpPr/>
          <p:nvPr/>
        </p:nvSpPr>
        <p:spPr>
          <a:xfrm rot="15423764">
            <a:off x="10793730" y="7634438"/>
            <a:ext cx="281940" cy="297180"/>
          </a:xfrm>
          <a:prstGeom prst="rect">
            <a:avLst/>
          </a:prstGeom>
          <a:noFill/>
          <a:ln>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0" name="!!Hình tự do: Hình 73">
            <a:extLst>
              <a:ext uri="{FF2B5EF4-FFF2-40B4-BE49-F238E27FC236}">
                <a16:creationId xmlns:a16="http://schemas.microsoft.com/office/drawing/2014/main" id="{E5157425-DA64-21DA-A9C2-70536FD1F8AF}"/>
              </a:ext>
            </a:extLst>
          </p:cNvPr>
          <p:cNvSpPr/>
          <p:nvPr/>
        </p:nvSpPr>
        <p:spPr>
          <a:xfrm rot="15878495">
            <a:off x="9747590" y="7638845"/>
            <a:ext cx="330631" cy="327246"/>
          </a:xfrm>
          <a:custGeom>
            <a:avLst/>
            <a:gdLst>
              <a:gd name="connsiteX0" fmla="*/ 35713 w 745364"/>
              <a:gd name="connsiteY0" fmla="*/ 32254 h 737734"/>
              <a:gd name="connsiteX1" fmla="*/ 35713 w 745364"/>
              <a:gd name="connsiteY1" fmla="*/ 77973 h 737734"/>
              <a:gd name="connsiteX2" fmla="*/ 80580 w 745364"/>
              <a:gd name="connsiteY2" fmla="*/ 77973 h 737734"/>
              <a:gd name="connsiteX3" fmla="*/ 80580 w 745364"/>
              <a:gd name="connsiteY3" fmla="*/ 660968 h 737734"/>
              <a:gd name="connsiteX4" fmla="*/ 664784 w 745364"/>
              <a:gd name="connsiteY4" fmla="*/ 660968 h 737734"/>
              <a:gd name="connsiteX5" fmla="*/ 664784 w 745364"/>
              <a:gd name="connsiteY5" fmla="*/ 76764 h 737734"/>
              <a:gd name="connsiteX6" fmla="*/ 81432 w 745364"/>
              <a:gd name="connsiteY6" fmla="*/ 76764 h 737734"/>
              <a:gd name="connsiteX7" fmla="*/ 81432 w 745364"/>
              <a:gd name="connsiteY7" fmla="*/ 32254 h 737734"/>
              <a:gd name="connsiteX8" fmla="*/ 49385 w 745364"/>
              <a:gd name="connsiteY8" fmla="*/ 0 h 737734"/>
              <a:gd name="connsiteX9" fmla="*/ 695980 w 745364"/>
              <a:gd name="connsiteY9" fmla="*/ 0 h 737734"/>
              <a:gd name="connsiteX10" fmla="*/ 745364 w 745364"/>
              <a:gd name="connsiteY10" fmla="*/ 49384 h 737734"/>
              <a:gd name="connsiteX11" fmla="*/ 745364 w 745364"/>
              <a:gd name="connsiteY11" fmla="*/ 688350 h 737734"/>
              <a:gd name="connsiteX12" fmla="*/ 695980 w 745364"/>
              <a:gd name="connsiteY12" fmla="*/ 737734 h 737734"/>
              <a:gd name="connsiteX13" fmla="*/ 49385 w 745364"/>
              <a:gd name="connsiteY13" fmla="*/ 737734 h 737734"/>
              <a:gd name="connsiteX14" fmla="*/ 0 w 745364"/>
              <a:gd name="connsiteY14" fmla="*/ 688350 h 737734"/>
              <a:gd name="connsiteX15" fmla="*/ 0 w 745364"/>
              <a:gd name="connsiteY15" fmla="*/ 49384 h 737734"/>
              <a:gd name="connsiteX16" fmla="*/ 49385 w 745364"/>
              <a:gd name="connsiteY16" fmla="*/ 0 h 73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5364" h="737734">
                <a:moveTo>
                  <a:pt x="35713" y="32254"/>
                </a:moveTo>
                <a:lnTo>
                  <a:pt x="35713" y="77973"/>
                </a:lnTo>
                <a:lnTo>
                  <a:pt x="80580" y="77973"/>
                </a:lnTo>
                <a:lnTo>
                  <a:pt x="80580" y="660968"/>
                </a:lnTo>
                <a:lnTo>
                  <a:pt x="664784" y="660968"/>
                </a:lnTo>
                <a:lnTo>
                  <a:pt x="664784" y="76764"/>
                </a:lnTo>
                <a:lnTo>
                  <a:pt x="81432" y="76764"/>
                </a:lnTo>
                <a:lnTo>
                  <a:pt x="81432" y="32254"/>
                </a:lnTo>
                <a:close/>
                <a:moveTo>
                  <a:pt x="49385" y="0"/>
                </a:moveTo>
                <a:lnTo>
                  <a:pt x="695980" y="0"/>
                </a:lnTo>
                <a:cubicBezTo>
                  <a:pt x="723254" y="0"/>
                  <a:pt x="745364" y="22110"/>
                  <a:pt x="745364" y="49384"/>
                </a:cubicBezTo>
                <a:lnTo>
                  <a:pt x="745364" y="688350"/>
                </a:lnTo>
                <a:cubicBezTo>
                  <a:pt x="745364" y="715624"/>
                  <a:pt x="723254" y="737734"/>
                  <a:pt x="695980" y="737734"/>
                </a:cubicBezTo>
                <a:lnTo>
                  <a:pt x="49385" y="737734"/>
                </a:lnTo>
                <a:cubicBezTo>
                  <a:pt x="22110" y="737734"/>
                  <a:pt x="0" y="715624"/>
                  <a:pt x="0" y="688350"/>
                </a:cubicBezTo>
                <a:lnTo>
                  <a:pt x="0" y="49384"/>
                </a:lnTo>
                <a:cubicBezTo>
                  <a:pt x="0" y="22110"/>
                  <a:pt x="22110" y="0"/>
                  <a:pt x="49385" y="0"/>
                </a:cubicBezTo>
                <a:close/>
              </a:path>
            </a:pathLst>
          </a:custGeom>
          <a:gradFill>
            <a:gsLst>
              <a:gs pos="0">
                <a:srgbClr val="7E9680"/>
              </a:gs>
              <a:gs pos="100000">
                <a:srgbClr val="596E5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grpSp>
        <p:nvGrpSpPr>
          <p:cNvPr id="1041" name="Nhóm 1040">
            <a:extLst>
              <a:ext uri="{FF2B5EF4-FFF2-40B4-BE49-F238E27FC236}">
                <a16:creationId xmlns:a16="http://schemas.microsoft.com/office/drawing/2014/main" id="{A127EB25-0E27-3F2D-CF5F-03A9B502D7A0}"/>
              </a:ext>
            </a:extLst>
          </p:cNvPr>
          <p:cNvGrpSpPr/>
          <p:nvPr/>
        </p:nvGrpSpPr>
        <p:grpSpPr>
          <a:xfrm rot="3418995">
            <a:off x="11427864" y="-1014173"/>
            <a:ext cx="533761" cy="457097"/>
            <a:chOff x="7190896" y="1197383"/>
            <a:chExt cx="533761" cy="457097"/>
          </a:xfrm>
        </p:grpSpPr>
        <p:sp>
          <p:nvSpPr>
            <p:cNvPr id="1042" name="Hình Bầu dục 1041">
              <a:extLst>
                <a:ext uri="{FF2B5EF4-FFF2-40B4-BE49-F238E27FC236}">
                  <a16:creationId xmlns:a16="http://schemas.microsoft.com/office/drawing/2014/main" id="{BAE10273-26D8-ED21-9F02-D1807482D39F}"/>
                </a:ext>
              </a:extLst>
            </p:cNvPr>
            <p:cNvSpPr/>
            <p:nvPr/>
          </p:nvSpPr>
          <p:spPr>
            <a:xfrm>
              <a:off x="7290600" y="1197383"/>
              <a:ext cx="434057" cy="434057"/>
            </a:xfrm>
            <a:prstGeom prst="ellips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3" name="Hình Bầu dục 1042">
              <a:extLst>
                <a:ext uri="{FF2B5EF4-FFF2-40B4-BE49-F238E27FC236}">
                  <a16:creationId xmlns:a16="http://schemas.microsoft.com/office/drawing/2014/main" id="{79373772-99CF-065A-EFC7-4CC1267FFCDD}"/>
                </a:ext>
              </a:extLst>
            </p:cNvPr>
            <p:cNvSpPr/>
            <p:nvPr/>
          </p:nvSpPr>
          <p:spPr>
            <a:xfrm>
              <a:off x="7190896" y="1404689"/>
              <a:ext cx="249791" cy="249791"/>
            </a:xfrm>
            <a:prstGeom prst="ellipse">
              <a:avLst/>
            </a:pr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4" name="Hình Bầu dục 1043">
              <a:extLst>
                <a:ext uri="{FF2B5EF4-FFF2-40B4-BE49-F238E27FC236}">
                  <a16:creationId xmlns:a16="http://schemas.microsoft.com/office/drawing/2014/main" id="{D90415BE-0FF7-60DC-69EC-9A22F14BA00C}"/>
                </a:ext>
              </a:extLst>
            </p:cNvPr>
            <p:cNvSpPr/>
            <p:nvPr/>
          </p:nvSpPr>
          <p:spPr>
            <a:xfrm>
              <a:off x="7374774" y="1414991"/>
              <a:ext cx="48768" cy="487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sp>
        <p:nvSpPr>
          <p:cNvPr id="1045" name="Hình chữ nhật 1044">
            <a:extLst>
              <a:ext uri="{FF2B5EF4-FFF2-40B4-BE49-F238E27FC236}">
                <a16:creationId xmlns:a16="http://schemas.microsoft.com/office/drawing/2014/main" id="{81970CFE-9D3D-3939-1407-36F3061AD091}"/>
              </a:ext>
            </a:extLst>
          </p:cNvPr>
          <p:cNvSpPr/>
          <p:nvPr/>
        </p:nvSpPr>
        <p:spPr>
          <a:xfrm>
            <a:off x="7838072" y="-3061745"/>
            <a:ext cx="2602523" cy="1187880"/>
          </a:xfrm>
          <a:prstGeom prst="rect">
            <a:avLst/>
          </a:prstGeom>
          <a:gradFill>
            <a:gsLst>
              <a:gs pos="100000">
                <a:srgbClr val="7E9680"/>
              </a:gs>
              <a:gs pos="0">
                <a:srgbClr val="596E5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46" name="Hình chữ nhật 1045">
            <a:extLst>
              <a:ext uri="{FF2B5EF4-FFF2-40B4-BE49-F238E27FC236}">
                <a16:creationId xmlns:a16="http://schemas.microsoft.com/office/drawing/2014/main" id="{BDE354D9-C066-358D-0D43-DAD3289B33CC}"/>
              </a:ext>
            </a:extLst>
          </p:cNvPr>
          <p:cNvSpPr/>
          <p:nvPr/>
        </p:nvSpPr>
        <p:spPr>
          <a:xfrm>
            <a:off x="9597792" y="-3996939"/>
            <a:ext cx="1036922" cy="935194"/>
          </a:xfrm>
          <a:prstGeom prst="rect">
            <a:avLst/>
          </a:prstGeom>
          <a:solidFill>
            <a:srgbClr val="7E968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1048" name="Nhóm 1047">
            <a:extLst>
              <a:ext uri="{FF2B5EF4-FFF2-40B4-BE49-F238E27FC236}">
                <a16:creationId xmlns:a16="http://schemas.microsoft.com/office/drawing/2014/main" id="{8880E103-0F89-7B68-8162-A321D0DB4CAC}"/>
              </a:ext>
            </a:extLst>
          </p:cNvPr>
          <p:cNvGrpSpPr/>
          <p:nvPr/>
        </p:nvGrpSpPr>
        <p:grpSpPr>
          <a:xfrm>
            <a:off x="6844809" y="-5508484"/>
            <a:ext cx="2585575" cy="3057123"/>
            <a:chOff x="3930261" y="951787"/>
            <a:chExt cx="3344248" cy="3954160"/>
          </a:xfrm>
        </p:grpSpPr>
        <p:pic>
          <p:nvPicPr>
            <p:cNvPr id="1049" name="Hình ảnh 1048" descr="Miễn phí Người Trên Cánh đồng Thực Vật Ảnh lưu trữ">
              <a:extLst>
                <a:ext uri="{FF2B5EF4-FFF2-40B4-BE49-F238E27FC236}">
                  <a16:creationId xmlns:a16="http://schemas.microsoft.com/office/drawing/2014/main" id="{F87548AA-0FDB-8721-7D00-2D175D98861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l="38755" t="26563" r="588" b="32999"/>
            <a:stretch>
              <a:fillRect/>
            </a:stretch>
          </p:blipFill>
          <p:spPr bwMode="auto">
            <a:xfrm>
              <a:off x="4501253" y="2132691"/>
              <a:ext cx="2773256" cy="2773256"/>
            </a:xfrm>
            <a:custGeom>
              <a:avLst/>
              <a:gdLst>
                <a:gd name="connsiteX0" fmla="*/ 1386628 w 2773256"/>
                <a:gd name="connsiteY0" fmla="*/ 0 h 2773256"/>
                <a:gd name="connsiteX1" fmla="*/ 2773256 w 2773256"/>
                <a:gd name="connsiteY1" fmla="*/ 1386628 h 2773256"/>
                <a:gd name="connsiteX2" fmla="*/ 1386628 w 2773256"/>
                <a:gd name="connsiteY2" fmla="*/ 2773256 h 2773256"/>
                <a:gd name="connsiteX3" fmla="*/ 0 w 2773256"/>
                <a:gd name="connsiteY3" fmla="*/ 1386628 h 2773256"/>
                <a:gd name="connsiteX4" fmla="*/ 1386628 w 2773256"/>
                <a:gd name="connsiteY4" fmla="*/ 0 h 277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3256" h="2773256">
                  <a:moveTo>
                    <a:pt x="1386628" y="0"/>
                  </a:moveTo>
                  <a:cubicBezTo>
                    <a:pt x="2152441" y="0"/>
                    <a:pt x="2773256" y="620815"/>
                    <a:pt x="2773256" y="1386628"/>
                  </a:cubicBezTo>
                  <a:cubicBezTo>
                    <a:pt x="2773256" y="2152441"/>
                    <a:pt x="2152441" y="2773256"/>
                    <a:pt x="1386628" y="2773256"/>
                  </a:cubicBezTo>
                  <a:cubicBezTo>
                    <a:pt x="620815" y="2773256"/>
                    <a:pt x="0" y="2152441"/>
                    <a:pt x="0" y="1386628"/>
                  </a:cubicBezTo>
                  <a:cubicBezTo>
                    <a:pt x="0" y="620815"/>
                    <a:pt x="620815" y="0"/>
                    <a:pt x="1386628" y="0"/>
                  </a:cubicBezTo>
                  <a:close/>
                </a:path>
              </a:pathLst>
            </a:custGeom>
            <a:noFill/>
            <a:extLst>
              <a:ext uri="{909E8E84-426E-40DD-AFC4-6F175D3DCCD1}">
                <a14:hiddenFill xmlns:a14="http://schemas.microsoft.com/office/drawing/2010/main">
                  <a:solidFill>
                    <a:srgbClr val="FFFFFF"/>
                  </a:solidFill>
                </a14:hiddenFill>
              </a:ext>
            </a:extLst>
          </p:spPr>
        </p:pic>
        <p:pic>
          <p:nvPicPr>
            <p:cNvPr id="1050" name="Hình ảnh 1049">
              <a:extLst>
                <a:ext uri="{FF2B5EF4-FFF2-40B4-BE49-F238E27FC236}">
                  <a16:creationId xmlns:a16="http://schemas.microsoft.com/office/drawing/2014/main" id="{16E0E827-0F81-8572-B355-E164FA791BE5}"/>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9948" b="96859" l="9453" r="96517">
                          <a14:foregroundMark x1="41294" y1="17801" x2="41294" y2="17801"/>
                          <a14:foregroundMark x1="39801" y1="17801" x2="39801" y2="17801"/>
                          <a14:foregroundMark x1="72637" y1="61257" x2="74129" y2="68063"/>
                          <a14:foregroundMark x1="70647" y1="58639" x2="70647" y2="58639"/>
                          <a14:foregroundMark x1="70647" y1="56545" x2="70647" y2="56545"/>
                          <a14:foregroundMark x1="71642" y1="55497" x2="71642" y2="55497"/>
                          <a14:foregroundMark x1="71642" y1="54974" x2="71642" y2="54974"/>
                          <a14:foregroundMark x1="71144" y1="54450" x2="71144" y2="54450"/>
                          <a14:foregroundMark x1="74129" y1="55497" x2="74129" y2="55497"/>
                          <a14:foregroundMark x1="77612" y1="57068" x2="77612" y2="57068"/>
                          <a14:foregroundMark x1="77114" y1="54974" x2="77114" y2="54974"/>
                          <a14:foregroundMark x1="77612" y1="54974" x2="77612" y2="74346"/>
                          <a14:foregroundMark x1="78109" y1="66492" x2="72139" y2="79581"/>
                          <a14:foregroundMark x1="72139" y1="66492" x2="70647" y2="80105"/>
                          <a14:foregroundMark x1="72637" y1="64398" x2="75622" y2="75916"/>
                          <a14:foregroundMark x1="62687" y1="85864" x2="60199" y2="97382"/>
                          <a14:foregroundMark x1="57214" y1="87435" x2="60199" y2="79058"/>
                          <a14:foregroundMark x1="80100" y1="71728" x2="88060" y2="89529"/>
                          <a14:foregroundMark x1="73632" y1="71204" x2="86567" y2="96859"/>
                          <a14:foregroundMark x1="84577" y1="70157" x2="96517" y2="95812"/>
                          <a14:foregroundMark x1="72637" y1="89529" x2="79602" y2="86911"/>
                        </a14:backgroundRemoval>
                      </a14:imgEffect>
                    </a14:imgLayer>
                  </a14:imgProps>
                </a:ext>
              </a:extLst>
            </a:blip>
            <a:stretch>
              <a:fillRect/>
            </a:stretch>
          </p:blipFill>
          <p:spPr>
            <a:xfrm>
              <a:off x="3930261" y="951787"/>
              <a:ext cx="2248354" cy="2136495"/>
            </a:xfrm>
            <a:prstGeom prst="rect">
              <a:avLst/>
            </a:prstGeom>
          </p:spPr>
        </p:pic>
      </p:grpSp>
      <p:sp>
        <p:nvSpPr>
          <p:cNvPr id="1047" name="Hình chữ nhật 1046">
            <a:extLst>
              <a:ext uri="{FF2B5EF4-FFF2-40B4-BE49-F238E27FC236}">
                <a16:creationId xmlns:a16="http://schemas.microsoft.com/office/drawing/2014/main" id="{0307CA7A-07E3-DA4B-440C-706B8358C53C}"/>
              </a:ext>
            </a:extLst>
          </p:cNvPr>
          <p:cNvSpPr/>
          <p:nvPr/>
        </p:nvSpPr>
        <p:spPr>
          <a:xfrm>
            <a:off x="6916188" y="-1776171"/>
            <a:ext cx="1036922" cy="935194"/>
          </a:xfrm>
          <a:prstGeom prst="rect">
            <a:avLst/>
          </a:prstGeom>
          <a:solidFill>
            <a:srgbClr val="7E968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 name="Hộp Văn bản 1">
            <a:extLst>
              <a:ext uri="{FF2B5EF4-FFF2-40B4-BE49-F238E27FC236}">
                <a16:creationId xmlns:a16="http://schemas.microsoft.com/office/drawing/2014/main" id="{9CB9DAFC-9945-7036-3BF8-CE10516A3A7B}"/>
              </a:ext>
            </a:extLst>
          </p:cNvPr>
          <p:cNvSpPr txBox="1"/>
          <p:nvPr/>
        </p:nvSpPr>
        <p:spPr>
          <a:xfrm>
            <a:off x="-8318382" y="4027840"/>
            <a:ext cx="6583679" cy="2123658"/>
          </a:xfrm>
          <a:prstGeom prst="rect">
            <a:avLst/>
          </a:prstGeom>
          <a:noFill/>
        </p:spPr>
        <p:txBody>
          <a:bodyPr wrap="square">
            <a:spAutoFit/>
          </a:bodyPr>
          <a:lstStyle/>
          <a:p>
            <a:pPr marR="0" lvl="0">
              <a:spcBef>
                <a:spcPts val="600"/>
              </a:spcBef>
              <a:spcAft>
                <a:spcPts val="600"/>
              </a:spcAft>
            </a:pPr>
            <a:r>
              <a:rPr lang="en-US" sz="1600" kern="100" dirty="0">
                <a:effectLst/>
                <a:latin typeface="Intrepid" pitchFamily="2" charset="0"/>
                <a:ea typeface="Calibri" panose="020F0502020204030204" pitchFamily="34" charset="0"/>
              </a:rPr>
              <a:t>Agricultural products are a crucial part of Vietnam's exports.</a:t>
            </a:r>
          </a:p>
          <a:p>
            <a:pPr marR="0" lvl="0">
              <a:spcBef>
                <a:spcPts val="600"/>
              </a:spcBef>
              <a:spcAft>
                <a:spcPts val="600"/>
              </a:spcAft>
            </a:pPr>
            <a:r>
              <a:rPr lang="en-US" sz="1600" kern="100" dirty="0">
                <a:effectLst/>
                <a:latin typeface="Intrepid" pitchFamily="2" charset="0"/>
                <a:ea typeface="Calibri" panose="020F0502020204030204" pitchFamily="34" charset="0"/>
              </a:rPr>
              <a:t>Traditional distribution channels for agricultural goods involved wholesale marketplaces, purchasing agents, supermarkets, and import-export businesses.</a:t>
            </a:r>
          </a:p>
          <a:p>
            <a:pPr marR="0" lvl="0">
              <a:spcBef>
                <a:spcPts val="600"/>
              </a:spcBef>
              <a:spcAft>
                <a:spcPts val="600"/>
              </a:spcAft>
            </a:pPr>
            <a:r>
              <a:rPr lang="en-US" sz="1600" kern="100" dirty="0">
                <a:effectLst/>
                <a:latin typeface="Intrepid" pitchFamily="2" charset="0"/>
                <a:ea typeface="Calibri" panose="020F0502020204030204" pitchFamily="34" charset="0"/>
              </a:rPr>
              <a:t>The rise of the digital economy has revolutionized the way agricultural products are sold, with online platforms becoming popular. Consumer demand for quality and safety has also increased.</a:t>
            </a:r>
          </a:p>
        </p:txBody>
      </p:sp>
      <p:sp>
        <p:nvSpPr>
          <p:cNvPr id="3" name="Hộp Văn bản 2">
            <a:extLst>
              <a:ext uri="{FF2B5EF4-FFF2-40B4-BE49-F238E27FC236}">
                <a16:creationId xmlns:a16="http://schemas.microsoft.com/office/drawing/2014/main" id="{E122A432-E539-AE1A-D7A0-0CC136500C67}"/>
              </a:ext>
            </a:extLst>
          </p:cNvPr>
          <p:cNvSpPr txBox="1"/>
          <p:nvPr/>
        </p:nvSpPr>
        <p:spPr>
          <a:xfrm>
            <a:off x="-8208014" y="6151498"/>
            <a:ext cx="6339840" cy="646331"/>
          </a:xfrm>
          <a:prstGeom prst="rect">
            <a:avLst/>
          </a:prstGeom>
          <a:noFill/>
        </p:spPr>
        <p:txBody>
          <a:bodyPr wrap="square" rtlCol="0">
            <a:spAutoFit/>
          </a:bodyPr>
          <a:lstStyle/>
          <a:p>
            <a:r>
              <a:rPr lang="en-US" dirty="0">
                <a:latin typeface="Intrepid" pitchFamily="2" charset="0"/>
              </a:rPr>
              <a:t>=&gt; Therefore, managers need a more effective communication channel and website/mobile design is the chosen option.</a:t>
            </a:r>
            <a:endParaRPr lang="vi-VN" dirty="0"/>
          </a:p>
        </p:txBody>
      </p:sp>
      <p:sp>
        <p:nvSpPr>
          <p:cNvPr id="5" name="Hộp Văn bản 4">
            <a:extLst>
              <a:ext uri="{FF2B5EF4-FFF2-40B4-BE49-F238E27FC236}">
                <a16:creationId xmlns:a16="http://schemas.microsoft.com/office/drawing/2014/main" id="{20BCE29B-54C4-B386-0D38-492F8E87C525}"/>
              </a:ext>
            </a:extLst>
          </p:cNvPr>
          <p:cNvSpPr txBox="1"/>
          <p:nvPr/>
        </p:nvSpPr>
        <p:spPr>
          <a:xfrm>
            <a:off x="579482" y="7594113"/>
            <a:ext cx="2765332" cy="461665"/>
          </a:xfrm>
          <a:prstGeom prst="rect">
            <a:avLst/>
          </a:prstGeom>
          <a:noFill/>
        </p:spPr>
        <p:txBody>
          <a:bodyPr wrap="square">
            <a:spAutoFit/>
          </a:bodyPr>
          <a:lstStyle/>
          <a:p>
            <a:r>
              <a:rPr lang="en-US" sz="2400" b="1" dirty="0">
                <a:solidFill>
                  <a:srgbClr val="7E9680"/>
                </a:solidFill>
                <a:effectLst/>
                <a:latin typeface="Intrepid" pitchFamily="2" charset="0"/>
                <a:ea typeface="Calibri" panose="020F0502020204030204" pitchFamily="34" charset="0"/>
              </a:rPr>
              <a:t>EXPECTED RESULTS</a:t>
            </a:r>
            <a:endParaRPr lang="vi-VN" sz="2400" b="1" dirty="0">
              <a:solidFill>
                <a:srgbClr val="7E9680"/>
              </a:solidFill>
            </a:endParaRPr>
          </a:p>
        </p:txBody>
      </p:sp>
      <p:sp>
        <p:nvSpPr>
          <p:cNvPr id="6" name="Hộp Văn bản 5">
            <a:extLst>
              <a:ext uri="{FF2B5EF4-FFF2-40B4-BE49-F238E27FC236}">
                <a16:creationId xmlns:a16="http://schemas.microsoft.com/office/drawing/2014/main" id="{BF827B5F-C3FE-3B7A-572C-1B3B6A6DE432}"/>
              </a:ext>
            </a:extLst>
          </p:cNvPr>
          <p:cNvSpPr txBox="1"/>
          <p:nvPr/>
        </p:nvSpPr>
        <p:spPr>
          <a:xfrm>
            <a:off x="1249807" y="8337984"/>
            <a:ext cx="5383408" cy="3877985"/>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Topic “BUILD A SYSTEM TO TRADE AGRICULTURAL PRODUCTS” serves following purposes: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website for farmers can management their products as well as orders.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mobile application for merchants can find and trade agricultural products with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data management website for admin.</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system of buying and selling agricultural products between merchants and farmers with a user-friendly interface, easy to use.</a:t>
            </a:r>
            <a:endParaRPr lang="vi-VN" sz="1800" kern="100" dirty="0">
              <a:effectLst/>
              <a:latin typeface="Times New Roman" panose="02020603050405020304" pitchFamily="18" charset="0"/>
              <a:ea typeface="Calibri" panose="020F0502020204030204" pitchFamily="34" charset="0"/>
            </a:endParaRPr>
          </a:p>
        </p:txBody>
      </p:sp>
    </p:spTree>
    <p:extLst>
      <p:ext uri="{BB962C8B-B14F-4D97-AF65-F5344CB8AC3E}">
        <p14:creationId xmlns:p14="http://schemas.microsoft.com/office/powerpoint/2010/main" val="12073386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Hình tròn: Rỗng 3">
            <a:extLst>
              <a:ext uri="{FF2B5EF4-FFF2-40B4-BE49-F238E27FC236}">
                <a16:creationId xmlns:a16="http://schemas.microsoft.com/office/drawing/2014/main" id="{3FF4622D-6E72-3E05-C5DB-D712EB099EB0}"/>
              </a:ext>
            </a:extLst>
          </p:cNvPr>
          <p:cNvSpPr/>
          <p:nvPr/>
        </p:nvSpPr>
        <p:spPr>
          <a:xfrm>
            <a:off x="11554544" y="4453076"/>
            <a:ext cx="280402" cy="280402"/>
          </a:xfrm>
          <a:prstGeom prst="donut">
            <a:avLst>
              <a:gd name="adj" fmla="val 11231"/>
            </a:avLst>
          </a:prstGeom>
          <a:gradFill flip="none" rotWithShape="1">
            <a:gsLst>
              <a:gs pos="0">
                <a:srgbClr val="596E5B"/>
              </a:gs>
              <a:gs pos="100000">
                <a:srgbClr val="7E9680"/>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5" name="Hình tròn: Rỗng 4">
            <a:extLst>
              <a:ext uri="{FF2B5EF4-FFF2-40B4-BE49-F238E27FC236}">
                <a16:creationId xmlns:a16="http://schemas.microsoft.com/office/drawing/2014/main" id="{458FDC77-FE00-88F8-9800-D12C0FBEE945}"/>
              </a:ext>
            </a:extLst>
          </p:cNvPr>
          <p:cNvSpPr/>
          <p:nvPr/>
        </p:nvSpPr>
        <p:spPr>
          <a:xfrm>
            <a:off x="11705737" y="4588966"/>
            <a:ext cx="197852" cy="197852"/>
          </a:xfrm>
          <a:prstGeom prst="donut">
            <a:avLst>
              <a:gd name="adj" fmla="val 0"/>
            </a:avLst>
          </a:prstGeom>
          <a:solidFill>
            <a:srgbClr val="8A89C5"/>
          </a:solid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6" name="Hình tự do: Hình 5">
            <a:extLst>
              <a:ext uri="{FF2B5EF4-FFF2-40B4-BE49-F238E27FC236}">
                <a16:creationId xmlns:a16="http://schemas.microsoft.com/office/drawing/2014/main" id="{9DB450B5-7E8B-C35A-3826-481F393CFEBA}"/>
              </a:ext>
            </a:extLst>
          </p:cNvPr>
          <p:cNvSpPr/>
          <p:nvPr/>
        </p:nvSpPr>
        <p:spPr>
          <a:xfrm rot="14413497">
            <a:off x="6682269" y="717868"/>
            <a:ext cx="197852" cy="197852"/>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7" name="Hình tự do: Hình 6">
            <a:extLst>
              <a:ext uri="{FF2B5EF4-FFF2-40B4-BE49-F238E27FC236}">
                <a16:creationId xmlns:a16="http://schemas.microsoft.com/office/drawing/2014/main" id="{549C97BA-E435-F047-0ADF-1BE68651CE8F}"/>
              </a:ext>
            </a:extLst>
          </p:cNvPr>
          <p:cNvSpPr/>
          <p:nvPr/>
        </p:nvSpPr>
        <p:spPr>
          <a:xfrm rot="8933166">
            <a:off x="7134672" y="5993468"/>
            <a:ext cx="295104" cy="295104"/>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grpSp>
        <p:nvGrpSpPr>
          <p:cNvPr id="8" name="Nhóm 7">
            <a:extLst>
              <a:ext uri="{FF2B5EF4-FFF2-40B4-BE49-F238E27FC236}">
                <a16:creationId xmlns:a16="http://schemas.microsoft.com/office/drawing/2014/main" id="{23969E20-6934-7C3A-ACD3-B62F858B24D5}"/>
              </a:ext>
            </a:extLst>
          </p:cNvPr>
          <p:cNvGrpSpPr/>
          <p:nvPr/>
        </p:nvGrpSpPr>
        <p:grpSpPr>
          <a:xfrm>
            <a:off x="9796936" y="1073707"/>
            <a:ext cx="533761" cy="457097"/>
            <a:chOff x="7190896" y="1197383"/>
            <a:chExt cx="533761" cy="457097"/>
          </a:xfrm>
        </p:grpSpPr>
        <p:sp>
          <p:nvSpPr>
            <p:cNvPr id="9" name="Hình Bầu dục 8">
              <a:extLst>
                <a:ext uri="{FF2B5EF4-FFF2-40B4-BE49-F238E27FC236}">
                  <a16:creationId xmlns:a16="http://schemas.microsoft.com/office/drawing/2014/main" id="{D6813458-F06C-A843-B5C9-BF56EC303AF2}"/>
                </a:ext>
              </a:extLst>
            </p:cNvPr>
            <p:cNvSpPr/>
            <p:nvPr/>
          </p:nvSpPr>
          <p:spPr>
            <a:xfrm>
              <a:off x="7290600" y="1197383"/>
              <a:ext cx="434057" cy="434057"/>
            </a:xfrm>
            <a:prstGeom prst="ellipse">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Hình Bầu dục 9">
              <a:extLst>
                <a:ext uri="{FF2B5EF4-FFF2-40B4-BE49-F238E27FC236}">
                  <a16:creationId xmlns:a16="http://schemas.microsoft.com/office/drawing/2014/main" id="{E5CB4965-24EB-30C8-4115-36882BEBBE80}"/>
                </a:ext>
              </a:extLst>
            </p:cNvPr>
            <p:cNvSpPr/>
            <p:nvPr/>
          </p:nvSpPr>
          <p:spPr>
            <a:xfrm>
              <a:off x="7190896" y="1404689"/>
              <a:ext cx="249791" cy="249791"/>
            </a:xfrm>
            <a:prstGeom prst="ellipse">
              <a:avLst/>
            </a:pr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Hình Bầu dục 10">
              <a:extLst>
                <a:ext uri="{FF2B5EF4-FFF2-40B4-BE49-F238E27FC236}">
                  <a16:creationId xmlns:a16="http://schemas.microsoft.com/office/drawing/2014/main" id="{91D286AD-4AE4-7412-7109-263C457899CC}"/>
                </a:ext>
              </a:extLst>
            </p:cNvPr>
            <p:cNvSpPr/>
            <p:nvPr/>
          </p:nvSpPr>
          <p:spPr>
            <a:xfrm>
              <a:off x="7374774" y="1414991"/>
              <a:ext cx="48768" cy="4876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pic>
        <p:nvPicPr>
          <p:cNvPr id="2048" name="Hình ảnh 2047" descr="Ảnh có chứa cỏ, ngoài trời, cánh đồng, màu xanh lá cây&#10;&#10;Mô tả được tạo tự động">
            <a:extLst>
              <a:ext uri="{FF2B5EF4-FFF2-40B4-BE49-F238E27FC236}">
                <a16:creationId xmlns:a16="http://schemas.microsoft.com/office/drawing/2014/main" id="{CE2B5CDB-56F1-816D-B590-EAEA79C7AD43}"/>
              </a:ext>
            </a:extLst>
          </p:cNvPr>
          <p:cNvPicPr>
            <a:picLocks noChangeAspect="1"/>
          </p:cNvPicPr>
          <p:nvPr/>
        </p:nvPicPr>
        <p:blipFill rotWithShape="1">
          <a:blip r:embed="rId2">
            <a:extLst>
              <a:ext uri="{28A0092B-C50C-407E-A947-70E740481C1C}">
                <a14:useLocalDpi xmlns:a14="http://schemas.microsoft.com/office/drawing/2010/main" val="0"/>
              </a:ext>
            </a:extLst>
          </a:blip>
          <a:srcRect l="50091" t="56843" r="26461" b="7983"/>
          <a:stretch/>
        </p:blipFill>
        <p:spPr>
          <a:xfrm>
            <a:off x="15749216" y="3812844"/>
            <a:ext cx="2152090" cy="2152089"/>
          </a:xfrm>
          <a:custGeom>
            <a:avLst/>
            <a:gdLst>
              <a:gd name="connsiteX0" fmla="*/ 1056338 w 2152090"/>
              <a:gd name="connsiteY0" fmla="*/ 0 h 2152089"/>
              <a:gd name="connsiteX1" fmla="*/ 2152090 w 2152090"/>
              <a:gd name="connsiteY1" fmla="*/ 1056337 h 2152089"/>
              <a:gd name="connsiteX2" fmla="*/ 1095752 w 2152090"/>
              <a:gd name="connsiteY2" fmla="*/ 2152089 h 2152089"/>
              <a:gd name="connsiteX3" fmla="*/ 0 w 2152090"/>
              <a:gd name="connsiteY3" fmla="*/ 1095751 h 2152089"/>
            </a:gdLst>
            <a:ahLst/>
            <a:cxnLst>
              <a:cxn ang="0">
                <a:pos x="connsiteX0" y="connsiteY0"/>
              </a:cxn>
              <a:cxn ang="0">
                <a:pos x="connsiteX1" y="connsiteY1"/>
              </a:cxn>
              <a:cxn ang="0">
                <a:pos x="connsiteX2" y="connsiteY2"/>
              </a:cxn>
              <a:cxn ang="0">
                <a:pos x="connsiteX3" y="connsiteY3"/>
              </a:cxn>
            </a:cxnLst>
            <a:rect l="l" t="t" r="r" b="b"/>
            <a:pathLst>
              <a:path w="2152090" h="2152089">
                <a:moveTo>
                  <a:pt x="1056338" y="0"/>
                </a:moveTo>
                <a:lnTo>
                  <a:pt x="2152090" y="1056337"/>
                </a:lnTo>
                <a:lnTo>
                  <a:pt x="1095752" y="2152089"/>
                </a:lnTo>
                <a:lnTo>
                  <a:pt x="0" y="1095751"/>
                </a:lnTo>
                <a:close/>
              </a:path>
            </a:pathLst>
          </a:custGeom>
        </p:spPr>
      </p:pic>
      <p:pic>
        <p:nvPicPr>
          <p:cNvPr id="2049" name="Hình ảnh 2048" descr="Ảnh có chứa cỏ, ngoài trời, cánh đồng, màu xanh lá cây&#10;&#10;Mô tả được tạo tự động">
            <a:extLst>
              <a:ext uri="{FF2B5EF4-FFF2-40B4-BE49-F238E27FC236}">
                <a16:creationId xmlns:a16="http://schemas.microsoft.com/office/drawing/2014/main" id="{EDDCB502-4942-974A-FD88-504F5B2381C5}"/>
              </a:ext>
            </a:extLst>
          </p:cNvPr>
          <p:cNvPicPr>
            <a:picLocks noChangeAspect="1"/>
          </p:cNvPicPr>
          <p:nvPr/>
        </p:nvPicPr>
        <p:blipFill rotWithShape="1">
          <a:blip r:embed="rId3">
            <a:extLst>
              <a:ext uri="{28A0092B-C50C-407E-A947-70E740481C1C}">
                <a14:useLocalDpi xmlns:a14="http://schemas.microsoft.com/office/drawing/2010/main" val="0"/>
              </a:ext>
            </a:extLst>
          </a:blip>
          <a:srcRect l="7110" t="34047" r="47019" b="10663"/>
          <a:stretch/>
        </p:blipFill>
        <p:spPr>
          <a:xfrm>
            <a:off x="12547291" y="2413719"/>
            <a:ext cx="4210265" cy="3382833"/>
          </a:xfrm>
          <a:custGeom>
            <a:avLst/>
            <a:gdLst>
              <a:gd name="connsiteX0" fmla="*/ 1272834 w 4210265"/>
              <a:gd name="connsiteY0" fmla="*/ 0 h 3382833"/>
              <a:gd name="connsiteX1" fmla="*/ 2355186 w 4210265"/>
              <a:gd name="connsiteY1" fmla="*/ 1060046 h 3382833"/>
              <a:gd name="connsiteX2" fmla="*/ 3165567 w 4210265"/>
              <a:gd name="connsiteY2" fmla="*/ 232613 h 3382833"/>
              <a:gd name="connsiteX3" fmla="*/ 4210265 w 4210265"/>
              <a:gd name="connsiteY3" fmla="*/ 1255781 h 3382833"/>
              <a:gd name="connsiteX4" fmla="*/ 2127051 w 4210265"/>
              <a:gd name="connsiteY4" fmla="*/ 3382833 h 3382833"/>
              <a:gd name="connsiteX5" fmla="*/ 0 w 4210265"/>
              <a:gd name="connsiteY5" fmla="*/ 1299619 h 3382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0265" h="3382833">
                <a:moveTo>
                  <a:pt x="1272834" y="0"/>
                </a:moveTo>
                <a:lnTo>
                  <a:pt x="2355186" y="1060046"/>
                </a:lnTo>
                <a:lnTo>
                  <a:pt x="3165567" y="232613"/>
                </a:lnTo>
                <a:lnTo>
                  <a:pt x="4210265" y="1255781"/>
                </a:lnTo>
                <a:lnTo>
                  <a:pt x="2127051" y="3382833"/>
                </a:lnTo>
                <a:lnTo>
                  <a:pt x="0" y="1299619"/>
                </a:lnTo>
                <a:close/>
              </a:path>
            </a:pathLst>
          </a:custGeom>
        </p:spPr>
      </p:pic>
      <p:pic>
        <p:nvPicPr>
          <p:cNvPr id="2051" name="Hình ảnh 2050" descr="Ảnh có chứa cỏ, ngoài trời, cánh đồng, màu xanh lá cây&#10;&#10;Mô tả được tạo tự động">
            <a:extLst>
              <a:ext uri="{FF2B5EF4-FFF2-40B4-BE49-F238E27FC236}">
                <a16:creationId xmlns:a16="http://schemas.microsoft.com/office/drawing/2014/main" id="{A9BF5731-68B8-AF4C-F03A-9384D22E6A25}"/>
              </a:ext>
            </a:extLst>
          </p:cNvPr>
          <p:cNvPicPr>
            <a:picLocks noChangeAspect="1"/>
          </p:cNvPicPr>
          <p:nvPr/>
        </p:nvPicPr>
        <p:blipFill rotWithShape="1">
          <a:blip r:embed="rId3">
            <a:extLst>
              <a:ext uri="{28A0092B-C50C-407E-A947-70E740481C1C}">
                <a14:useLocalDpi xmlns:a14="http://schemas.microsoft.com/office/drawing/2010/main" val="0"/>
              </a:ext>
            </a:extLst>
          </a:blip>
          <a:srcRect l="43479" t="16825" r="29300" b="42340"/>
          <a:stretch/>
        </p:blipFill>
        <p:spPr>
          <a:xfrm>
            <a:off x="15749840" y="1337281"/>
            <a:ext cx="2498423" cy="2498422"/>
          </a:xfrm>
          <a:custGeom>
            <a:avLst/>
            <a:gdLst>
              <a:gd name="connsiteX0" fmla="*/ 1236205 w 2498423"/>
              <a:gd name="connsiteY0" fmla="*/ 0 h 2498422"/>
              <a:gd name="connsiteX1" fmla="*/ 2498423 w 2498423"/>
              <a:gd name="connsiteY1" fmla="*/ 1236204 h 2498422"/>
              <a:gd name="connsiteX2" fmla="*/ 1262218 w 2498423"/>
              <a:gd name="connsiteY2" fmla="*/ 2498422 h 2498422"/>
              <a:gd name="connsiteX3" fmla="*/ 0 w 2498423"/>
              <a:gd name="connsiteY3" fmla="*/ 1262218 h 2498422"/>
            </a:gdLst>
            <a:ahLst/>
            <a:cxnLst>
              <a:cxn ang="0">
                <a:pos x="connsiteX0" y="connsiteY0"/>
              </a:cxn>
              <a:cxn ang="0">
                <a:pos x="connsiteX1" y="connsiteY1"/>
              </a:cxn>
              <a:cxn ang="0">
                <a:pos x="connsiteX2" y="connsiteY2"/>
              </a:cxn>
              <a:cxn ang="0">
                <a:pos x="connsiteX3" y="connsiteY3"/>
              </a:cxn>
            </a:cxnLst>
            <a:rect l="l" t="t" r="r" b="b"/>
            <a:pathLst>
              <a:path w="2498423" h="2498422">
                <a:moveTo>
                  <a:pt x="1236205" y="0"/>
                </a:moveTo>
                <a:lnTo>
                  <a:pt x="2498423" y="1236204"/>
                </a:lnTo>
                <a:lnTo>
                  <a:pt x="1262218" y="2498422"/>
                </a:lnTo>
                <a:lnTo>
                  <a:pt x="0" y="1262218"/>
                </a:lnTo>
                <a:close/>
              </a:path>
            </a:pathLst>
          </a:custGeom>
        </p:spPr>
      </p:pic>
      <p:pic>
        <p:nvPicPr>
          <p:cNvPr id="2052" name="Hình ảnh 2051" descr="Ảnh có chứa cỏ, ngoài trời, cánh đồng, màu xanh lá cây&#10;&#10;Mô tả được tạo tự động">
            <a:extLst>
              <a:ext uri="{FF2B5EF4-FFF2-40B4-BE49-F238E27FC236}">
                <a16:creationId xmlns:a16="http://schemas.microsoft.com/office/drawing/2014/main" id="{5AC2F93F-78DD-AD47-60BA-5D7A54B8430C}"/>
              </a:ext>
            </a:extLst>
          </p:cNvPr>
          <p:cNvPicPr>
            <a:picLocks noChangeAspect="1"/>
          </p:cNvPicPr>
          <p:nvPr/>
        </p:nvPicPr>
        <p:blipFill rotWithShape="1">
          <a:blip r:embed="rId3">
            <a:extLst>
              <a:ext uri="{28A0092B-C50C-407E-A947-70E740481C1C}">
                <a14:useLocalDpi xmlns:a14="http://schemas.microsoft.com/office/drawing/2010/main" val="0"/>
              </a:ext>
            </a:extLst>
          </a:blip>
          <a:srcRect l="19218" t="374" r="48483" b="51172"/>
          <a:stretch/>
        </p:blipFill>
        <p:spPr>
          <a:xfrm>
            <a:off x="13386362" y="424125"/>
            <a:ext cx="2964555" cy="2964555"/>
          </a:xfrm>
          <a:custGeom>
            <a:avLst/>
            <a:gdLst>
              <a:gd name="connsiteX0" fmla="*/ 1466844 w 2964555"/>
              <a:gd name="connsiteY0" fmla="*/ 0 h 2964555"/>
              <a:gd name="connsiteX1" fmla="*/ 2964555 w 2964555"/>
              <a:gd name="connsiteY1" fmla="*/ 1466844 h 2964555"/>
              <a:gd name="connsiteX2" fmla="*/ 1497711 w 2964555"/>
              <a:gd name="connsiteY2" fmla="*/ 2964555 h 2964555"/>
              <a:gd name="connsiteX3" fmla="*/ 0 w 2964555"/>
              <a:gd name="connsiteY3" fmla="*/ 1497711 h 2964555"/>
            </a:gdLst>
            <a:ahLst/>
            <a:cxnLst>
              <a:cxn ang="0">
                <a:pos x="connsiteX0" y="connsiteY0"/>
              </a:cxn>
              <a:cxn ang="0">
                <a:pos x="connsiteX1" y="connsiteY1"/>
              </a:cxn>
              <a:cxn ang="0">
                <a:pos x="connsiteX2" y="connsiteY2"/>
              </a:cxn>
              <a:cxn ang="0">
                <a:pos x="connsiteX3" y="connsiteY3"/>
              </a:cxn>
            </a:cxnLst>
            <a:rect l="l" t="t" r="r" b="b"/>
            <a:pathLst>
              <a:path w="2964555" h="2964555">
                <a:moveTo>
                  <a:pt x="1466844" y="0"/>
                </a:moveTo>
                <a:lnTo>
                  <a:pt x="2964555" y="1466844"/>
                </a:lnTo>
                <a:lnTo>
                  <a:pt x="1497711" y="2964555"/>
                </a:lnTo>
                <a:lnTo>
                  <a:pt x="0" y="1497711"/>
                </a:lnTo>
                <a:close/>
              </a:path>
            </a:pathLst>
          </a:custGeom>
        </p:spPr>
      </p:pic>
      <p:sp>
        <p:nvSpPr>
          <p:cNvPr id="12" name="!!Hình chữ nhật 74">
            <a:extLst>
              <a:ext uri="{FF2B5EF4-FFF2-40B4-BE49-F238E27FC236}">
                <a16:creationId xmlns:a16="http://schemas.microsoft.com/office/drawing/2014/main" id="{CFBCED9C-B101-C4A4-1FE8-FF140FC0E363}"/>
              </a:ext>
            </a:extLst>
          </p:cNvPr>
          <p:cNvSpPr/>
          <p:nvPr/>
        </p:nvSpPr>
        <p:spPr>
          <a:xfrm>
            <a:off x="9102090" y="5048823"/>
            <a:ext cx="281940" cy="297180"/>
          </a:xfrm>
          <a:prstGeom prst="rect">
            <a:avLst/>
          </a:pr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3" name="Hình chữ nhật 12">
            <a:extLst>
              <a:ext uri="{FF2B5EF4-FFF2-40B4-BE49-F238E27FC236}">
                <a16:creationId xmlns:a16="http://schemas.microsoft.com/office/drawing/2014/main" id="{2AEF65C6-B47C-FF19-8DBD-D47764BE6C77}"/>
              </a:ext>
            </a:extLst>
          </p:cNvPr>
          <p:cNvSpPr/>
          <p:nvPr/>
        </p:nvSpPr>
        <p:spPr>
          <a:xfrm>
            <a:off x="7838072" y="3146067"/>
            <a:ext cx="2602523" cy="1187880"/>
          </a:xfrm>
          <a:prstGeom prst="rect">
            <a:avLst/>
          </a:prstGeom>
          <a:gradFill>
            <a:gsLst>
              <a:gs pos="100000">
                <a:srgbClr val="596E5B"/>
              </a:gs>
              <a:gs pos="0">
                <a:srgbClr val="7E96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23" name="Nhóm 22">
            <a:extLst>
              <a:ext uri="{FF2B5EF4-FFF2-40B4-BE49-F238E27FC236}">
                <a16:creationId xmlns:a16="http://schemas.microsoft.com/office/drawing/2014/main" id="{1722501F-F581-7D3C-6929-7F755FBA111C}"/>
              </a:ext>
            </a:extLst>
          </p:cNvPr>
          <p:cNvGrpSpPr/>
          <p:nvPr/>
        </p:nvGrpSpPr>
        <p:grpSpPr>
          <a:xfrm>
            <a:off x="6898337" y="1151316"/>
            <a:ext cx="2585575" cy="3057123"/>
            <a:chOff x="3930261" y="951787"/>
            <a:chExt cx="3344248" cy="3954160"/>
          </a:xfrm>
        </p:grpSpPr>
        <p:pic>
          <p:nvPicPr>
            <p:cNvPr id="22" name="Hình ảnh 21" descr="Miễn phí Người Trên Cánh đồng Thực Vật Ảnh lưu trữ">
              <a:extLst>
                <a:ext uri="{FF2B5EF4-FFF2-40B4-BE49-F238E27FC236}">
                  <a16:creationId xmlns:a16="http://schemas.microsoft.com/office/drawing/2014/main" id="{1AB5BEC0-E10B-B10C-BBEE-7AB9A2BD10FA}"/>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colorTemperature colorTemp="11200"/>
                      </a14:imgEffect>
                    </a14:imgLayer>
                  </a14:imgProps>
                </a:ext>
                <a:ext uri="{28A0092B-C50C-407E-A947-70E740481C1C}">
                  <a14:useLocalDpi xmlns:a14="http://schemas.microsoft.com/office/drawing/2010/main" val="0"/>
                </a:ext>
              </a:extLst>
            </a:blip>
            <a:srcRect l="38755" t="26563" r="588" b="32999"/>
            <a:stretch>
              <a:fillRect/>
            </a:stretch>
          </p:blipFill>
          <p:spPr bwMode="auto">
            <a:xfrm>
              <a:off x="4501253" y="2132691"/>
              <a:ext cx="2773256" cy="2773256"/>
            </a:xfrm>
            <a:custGeom>
              <a:avLst/>
              <a:gdLst>
                <a:gd name="connsiteX0" fmla="*/ 1386628 w 2773256"/>
                <a:gd name="connsiteY0" fmla="*/ 0 h 2773256"/>
                <a:gd name="connsiteX1" fmla="*/ 2773256 w 2773256"/>
                <a:gd name="connsiteY1" fmla="*/ 1386628 h 2773256"/>
                <a:gd name="connsiteX2" fmla="*/ 1386628 w 2773256"/>
                <a:gd name="connsiteY2" fmla="*/ 2773256 h 2773256"/>
                <a:gd name="connsiteX3" fmla="*/ 0 w 2773256"/>
                <a:gd name="connsiteY3" fmla="*/ 1386628 h 2773256"/>
                <a:gd name="connsiteX4" fmla="*/ 1386628 w 2773256"/>
                <a:gd name="connsiteY4" fmla="*/ 0 h 277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3256" h="2773256">
                  <a:moveTo>
                    <a:pt x="1386628" y="0"/>
                  </a:moveTo>
                  <a:cubicBezTo>
                    <a:pt x="2152441" y="0"/>
                    <a:pt x="2773256" y="620815"/>
                    <a:pt x="2773256" y="1386628"/>
                  </a:cubicBezTo>
                  <a:cubicBezTo>
                    <a:pt x="2773256" y="2152441"/>
                    <a:pt x="2152441" y="2773256"/>
                    <a:pt x="1386628" y="2773256"/>
                  </a:cubicBezTo>
                  <a:cubicBezTo>
                    <a:pt x="620815" y="2773256"/>
                    <a:pt x="0" y="2152441"/>
                    <a:pt x="0" y="1386628"/>
                  </a:cubicBezTo>
                  <a:cubicBezTo>
                    <a:pt x="0" y="620815"/>
                    <a:pt x="620815" y="0"/>
                    <a:pt x="1386628" y="0"/>
                  </a:cubicBezTo>
                  <a:close/>
                </a:path>
              </a:pathLst>
            </a:custGeom>
            <a:noFill/>
            <a:extLst>
              <a:ext uri="{909E8E84-426E-40DD-AFC4-6F175D3DCCD1}">
                <a14:hiddenFill xmlns:a14="http://schemas.microsoft.com/office/drawing/2010/main">
                  <a:solidFill>
                    <a:srgbClr val="FFFFFF"/>
                  </a:solidFill>
                </a14:hiddenFill>
              </a:ext>
            </a:extLst>
          </p:spPr>
        </p:pic>
        <p:pic>
          <p:nvPicPr>
            <p:cNvPr id="21" name="Hình ảnh 20">
              <a:extLst>
                <a:ext uri="{FF2B5EF4-FFF2-40B4-BE49-F238E27FC236}">
                  <a16:creationId xmlns:a16="http://schemas.microsoft.com/office/drawing/2014/main" id="{18F71AAD-5E09-CB7C-A2E5-1601B871424A}"/>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9948" b="96859" l="9453" r="96517">
                          <a14:foregroundMark x1="41294" y1="17801" x2="41294" y2="17801"/>
                          <a14:foregroundMark x1="39801" y1="17801" x2="39801" y2="17801"/>
                          <a14:foregroundMark x1="72637" y1="61257" x2="74129" y2="68063"/>
                          <a14:foregroundMark x1="70647" y1="58639" x2="70647" y2="58639"/>
                          <a14:foregroundMark x1="70647" y1="56545" x2="70647" y2="56545"/>
                          <a14:foregroundMark x1="71642" y1="55497" x2="71642" y2="55497"/>
                          <a14:foregroundMark x1="71642" y1="54974" x2="71642" y2="54974"/>
                          <a14:foregroundMark x1="71144" y1="54450" x2="71144" y2="54450"/>
                          <a14:foregroundMark x1="74129" y1="55497" x2="74129" y2="55497"/>
                          <a14:foregroundMark x1="77612" y1="57068" x2="77612" y2="57068"/>
                          <a14:foregroundMark x1="77114" y1="54974" x2="77114" y2="54974"/>
                          <a14:foregroundMark x1="77612" y1="54974" x2="77612" y2="74346"/>
                          <a14:foregroundMark x1="78109" y1="66492" x2="72139" y2="79581"/>
                          <a14:foregroundMark x1="72139" y1="66492" x2="70647" y2="80105"/>
                          <a14:foregroundMark x1="72637" y1="64398" x2="75622" y2="75916"/>
                          <a14:foregroundMark x1="62687" y1="85864" x2="60199" y2="97382"/>
                          <a14:foregroundMark x1="57214" y1="87435" x2="60199" y2="79058"/>
                          <a14:foregroundMark x1="80100" y1="71728" x2="88060" y2="89529"/>
                          <a14:foregroundMark x1="73632" y1="71204" x2="86567" y2="96859"/>
                          <a14:foregroundMark x1="84577" y1="70157" x2="96517" y2="95812"/>
                          <a14:foregroundMark x1="72637" y1="89529" x2="79602" y2="86911"/>
                        </a14:backgroundRemoval>
                      </a14:imgEffect>
                      <a14:imgEffect>
                        <a14:colorTemperature colorTemp="11200"/>
                      </a14:imgEffect>
                    </a14:imgLayer>
                  </a14:imgProps>
                </a:ext>
              </a:extLst>
            </a:blip>
            <a:stretch>
              <a:fillRect/>
            </a:stretch>
          </p:blipFill>
          <p:spPr>
            <a:xfrm>
              <a:off x="3930261" y="951787"/>
              <a:ext cx="2248354" cy="2136495"/>
            </a:xfrm>
            <a:prstGeom prst="rect">
              <a:avLst/>
            </a:prstGeom>
          </p:spPr>
        </p:pic>
      </p:grpSp>
      <p:sp>
        <p:nvSpPr>
          <p:cNvPr id="14" name="!!Hình tự do: Hình 73">
            <a:extLst>
              <a:ext uri="{FF2B5EF4-FFF2-40B4-BE49-F238E27FC236}">
                <a16:creationId xmlns:a16="http://schemas.microsoft.com/office/drawing/2014/main" id="{7CD87BB0-9EC6-33F5-20F2-CEDC4F63A96A}"/>
              </a:ext>
            </a:extLst>
          </p:cNvPr>
          <p:cNvSpPr/>
          <p:nvPr/>
        </p:nvSpPr>
        <p:spPr>
          <a:xfrm>
            <a:off x="8866273" y="4905947"/>
            <a:ext cx="330631" cy="327246"/>
          </a:xfrm>
          <a:custGeom>
            <a:avLst/>
            <a:gdLst>
              <a:gd name="connsiteX0" fmla="*/ 35713 w 745364"/>
              <a:gd name="connsiteY0" fmla="*/ 32254 h 737734"/>
              <a:gd name="connsiteX1" fmla="*/ 35713 w 745364"/>
              <a:gd name="connsiteY1" fmla="*/ 77973 h 737734"/>
              <a:gd name="connsiteX2" fmla="*/ 80580 w 745364"/>
              <a:gd name="connsiteY2" fmla="*/ 77973 h 737734"/>
              <a:gd name="connsiteX3" fmla="*/ 80580 w 745364"/>
              <a:gd name="connsiteY3" fmla="*/ 660968 h 737734"/>
              <a:gd name="connsiteX4" fmla="*/ 664784 w 745364"/>
              <a:gd name="connsiteY4" fmla="*/ 660968 h 737734"/>
              <a:gd name="connsiteX5" fmla="*/ 664784 w 745364"/>
              <a:gd name="connsiteY5" fmla="*/ 76764 h 737734"/>
              <a:gd name="connsiteX6" fmla="*/ 81432 w 745364"/>
              <a:gd name="connsiteY6" fmla="*/ 76764 h 737734"/>
              <a:gd name="connsiteX7" fmla="*/ 81432 w 745364"/>
              <a:gd name="connsiteY7" fmla="*/ 32254 h 737734"/>
              <a:gd name="connsiteX8" fmla="*/ 49385 w 745364"/>
              <a:gd name="connsiteY8" fmla="*/ 0 h 737734"/>
              <a:gd name="connsiteX9" fmla="*/ 695980 w 745364"/>
              <a:gd name="connsiteY9" fmla="*/ 0 h 737734"/>
              <a:gd name="connsiteX10" fmla="*/ 745364 w 745364"/>
              <a:gd name="connsiteY10" fmla="*/ 49384 h 737734"/>
              <a:gd name="connsiteX11" fmla="*/ 745364 w 745364"/>
              <a:gd name="connsiteY11" fmla="*/ 688350 h 737734"/>
              <a:gd name="connsiteX12" fmla="*/ 695980 w 745364"/>
              <a:gd name="connsiteY12" fmla="*/ 737734 h 737734"/>
              <a:gd name="connsiteX13" fmla="*/ 49385 w 745364"/>
              <a:gd name="connsiteY13" fmla="*/ 737734 h 737734"/>
              <a:gd name="connsiteX14" fmla="*/ 0 w 745364"/>
              <a:gd name="connsiteY14" fmla="*/ 688350 h 737734"/>
              <a:gd name="connsiteX15" fmla="*/ 0 w 745364"/>
              <a:gd name="connsiteY15" fmla="*/ 49384 h 737734"/>
              <a:gd name="connsiteX16" fmla="*/ 49385 w 745364"/>
              <a:gd name="connsiteY16" fmla="*/ 0 h 73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5364" h="737734">
                <a:moveTo>
                  <a:pt x="35713" y="32254"/>
                </a:moveTo>
                <a:lnTo>
                  <a:pt x="35713" y="77973"/>
                </a:lnTo>
                <a:lnTo>
                  <a:pt x="80580" y="77973"/>
                </a:lnTo>
                <a:lnTo>
                  <a:pt x="80580" y="660968"/>
                </a:lnTo>
                <a:lnTo>
                  <a:pt x="664784" y="660968"/>
                </a:lnTo>
                <a:lnTo>
                  <a:pt x="664784" y="76764"/>
                </a:lnTo>
                <a:lnTo>
                  <a:pt x="81432" y="76764"/>
                </a:lnTo>
                <a:lnTo>
                  <a:pt x="81432" y="32254"/>
                </a:lnTo>
                <a:close/>
                <a:moveTo>
                  <a:pt x="49385" y="0"/>
                </a:moveTo>
                <a:lnTo>
                  <a:pt x="695980" y="0"/>
                </a:lnTo>
                <a:cubicBezTo>
                  <a:pt x="723254" y="0"/>
                  <a:pt x="745364" y="22110"/>
                  <a:pt x="745364" y="49384"/>
                </a:cubicBezTo>
                <a:lnTo>
                  <a:pt x="745364" y="688350"/>
                </a:lnTo>
                <a:cubicBezTo>
                  <a:pt x="745364" y="715624"/>
                  <a:pt x="723254" y="737734"/>
                  <a:pt x="695980" y="737734"/>
                </a:cubicBezTo>
                <a:lnTo>
                  <a:pt x="49385" y="737734"/>
                </a:lnTo>
                <a:cubicBezTo>
                  <a:pt x="22110" y="737734"/>
                  <a:pt x="0" y="715624"/>
                  <a:pt x="0" y="688350"/>
                </a:cubicBezTo>
                <a:lnTo>
                  <a:pt x="0" y="49384"/>
                </a:lnTo>
                <a:cubicBezTo>
                  <a:pt x="0" y="22110"/>
                  <a:pt x="22110" y="0"/>
                  <a:pt x="49385" y="0"/>
                </a:cubicBezTo>
                <a:close/>
              </a:path>
            </a:pathLst>
          </a:custGeom>
          <a:gradFill>
            <a:gsLst>
              <a:gs pos="0">
                <a:srgbClr val="7E9680"/>
              </a:gs>
              <a:gs pos="100000">
                <a:srgbClr val="596E5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5" name="Hình chữ nhật 14">
            <a:extLst>
              <a:ext uri="{FF2B5EF4-FFF2-40B4-BE49-F238E27FC236}">
                <a16:creationId xmlns:a16="http://schemas.microsoft.com/office/drawing/2014/main" id="{86406E30-6853-3268-2EBD-6B5E86992D2F}"/>
              </a:ext>
            </a:extLst>
          </p:cNvPr>
          <p:cNvSpPr/>
          <p:nvPr/>
        </p:nvSpPr>
        <p:spPr>
          <a:xfrm>
            <a:off x="15720634" y="2338594"/>
            <a:ext cx="1036922" cy="935194"/>
          </a:xfrm>
          <a:prstGeom prst="rect">
            <a:avLst/>
          </a:prstGeom>
          <a:solidFill>
            <a:srgbClr val="7E968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7" name="Hình chữ nhật 16">
            <a:extLst>
              <a:ext uri="{FF2B5EF4-FFF2-40B4-BE49-F238E27FC236}">
                <a16:creationId xmlns:a16="http://schemas.microsoft.com/office/drawing/2014/main" id="{3453F738-97E1-BCDC-626E-A1BBC4321E43}"/>
              </a:ext>
            </a:extLst>
          </p:cNvPr>
          <p:cNvSpPr/>
          <p:nvPr/>
        </p:nvSpPr>
        <p:spPr>
          <a:xfrm>
            <a:off x="6916188" y="3517882"/>
            <a:ext cx="1036922" cy="935194"/>
          </a:xfrm>
          <a:prstGeom prst="rect">
            <a:avLst/>
          </a:prstGeom>
          <a:solidFill>
            <a:srgbClr val="7E9680">
              <a:alpha val="5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4" name="Hình chữ nhật: Góc Tròn 23">
            <a:extLst>
              <a:ext uri="{FF2B5EF4-FFF2-40B4-BE49-F238E27FC236}">
                <a16:creationId xmlns:a16="http://schemas.microsoft.com/office/drawing/2014/main" id="{E84107FD-7741-DDAE-3C19-2C2038B60018}"/>
              </a:ext>
            </a:extLst>
          </p:cNvPr>
          <p:cNvSpPr/>
          <p:nvPr/>
        </p:nvSpPr>
        <p:spPr>
          <a:xfrm rot="21062104">
            <a:off x="-4176771" y="6232159"/>
            <a:ext cx="459929" cy="459929"/>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5" name="Hình chữ nhật: Góc Tròn 24">
            <a:extLst>
              <a:ext uri="{FF2B5EF4-FFF2-40B4-BE49-F238E27FC236}">
                <a16:creationId xmlns:a16="http://schemas.microsoft.com/office/drawing/2014/main" id="{3A5BD462-40C8-5A94-FA2F-6E2462F9246D}"/>
              </a:ext>
            </a:extLst>
          </p:cNvPr>
          <p:cNvSpPr/>
          <p:nvPr/>
        </p:nvSpPr>
        <p:spPr>
          <a:xfrm rot="19789990">
            <a:off x="-4893889" y="5913034"/>
            <a:ext cx="341524" cy="341524"/>
          </a:xfrm>
          <a:prstGeom prst="roundRect">
            <a:avLst/>
          </a:prstGeom>
          <a:noFill/>
          <a:ln w="1905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6" name="!!1">
            <a:extLst>
              <a:ext uri="{FF2B5EF4-FFF2-40B4-BE49-F238E27FC236}">
                <a16:creationId xmlns:a16="http://schemas.microsoft.com/office/drawing/2014/main" id="{A730E51F-F7B7-09D8-6062-248893D0EC0E}"/>
              </a:ext>
            </a:extLst>
          </p:cNvPr>
          <p:cNvSpPr/>
          <p:nvPr/>
        </p:nvSpPr>
        <p:spPr>
          <a:xfrm>
            <a:off x="-7841806" y="5658673"/>
            <a:ext cx="1905826" cy="56327"/>
          </a:xfrm>
          <a:prstGeom prst="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7" name="Hộp Văn bản 26">
            <a:extLst>
              <a:ext uri="{FF2B5EF4-FFF2-40B4-BE49-F238E27FC236}">
                <a16:creationId xmlns:a16="http://schemas.microsoft.com/office/drawing/2014/main" id="{A173DC27-F60B-EE96-3A49-74421C84CBE9}"/>
              </a:ext>
            </a:extLst>
          </p:cNvPr>
          <p:cNvSpPr txBox="1"/>
          <p:nvPr/>
        </p:nvSpPr>
        <p:spPr>
          <a:xfrm>
            <a:off x="-5555806" y="1252732"/>
            <a:ext cx="5557505" cy="3600986"/>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By leveraging technology to build an e-commerce platform, the following objectives can be achieved:</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Optimize the process of agricultural product consumption between traders and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Simplify and enhance the commercial value by developing mobile applications that allow agricultural producers to directly interact with commercial partners and consumers.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Reduce intermediaries in the trading process, facilitating direct connections between traders and farmers.</a:t>
            </a:r>
            <a:endParaRPr lang="vi-VN" sz="1800" kern="100" dirty="0">
              <a:effectLst/>
              <a:latin typeface="Times New Roman" panose="02020603050405020304" pitchFamily="18" charset="0"/>
              <a:ea typeface="Calibri" panose="020F0502020204030204" pitchFamily="34" charset="0"/>
            </a:endParaRPr>
          </a:p>
        </p:txBody>
      </p:sp>
      <p:sp>
        <p:nvSpPr>
          <p:cNvPr id="28" name="Hình chữ nhật: Góc Tròn 27">
            <a:extLst>
              <a:ext uri="{FF2B5EF4-FFF2-40B4-BE49-F238E27FC236}">
                <a16:creationId xmlns:a16="http://schemas.microsoft.com/office/drawing/2014/main" id="{CF5A545B-3603-AB8A-F383-5F56B271E434}"/>
              </a:ext>
            </a:extLst>
          </p:cNvPr>
          <p:cNvSpPr/>
          <p:nvPr/>
        </p:nvSpPr>
        <p:spPr>
          <a:xfrm rot="1800000">
            <a:off x="8967182" y="8434198"/>
            <a:ext cx="563880" cy="563880"/>
          </a:xfrm>
          <a:prstGeom prst="roundRect">
            <a:avLst/>
          </a:prstGeom>
          <a:noFill/>
          <a:ln w="63500">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9" name="Hình chữ nhật: Góc Tròn 28">
            <a:extLst>
              <a:ext uri="{FF2B5EF4-FFF2-40B4-BE49-F238E27FC236}">
                <a16:creationId xmlns:a16="http://schemas.microsoft.com/office/drawing/2014/main" id="{39247EEF-E46A-8DDE-BD52-92B8E7161C3E}"/>
              </a:ext>
            </a:extLst>
          </p:cNvPr>
          <p:cNvSpPr/>
          <p:nvPr/>
        </p:nvSpPr>
        <p:spPr>
          <a:xfrm rot="18000000">
            <a:off x="9301593" y="8333772"/>
            <a:ext cx="418714" cy="418714"/>
          </a:xfrm>
          <a:prstGeom prst="roundRect">
            <a:avLst/>
          </a:prstGeom>
          <a:noFill/>
          <a:ln w="19050">
            <a:solidFill>
              <a:srgbClr val="596E5B">
                <a:alpha val="56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0" name="Hình chữ nhật: Góc Tròn 29">
            <a:extLst>
              <a:ext uri="{FF2B5EF4-FFF2-40B4-BE49-F238E27FC236}">
                <a16:creationId xmlns:a16="http://schemas.microsoft.com/office/drawing/2014/main" id="{72736130-6E03-8519-C641-96EC65A472C2}"/>
              </a:ext>
            </a:extLst>
          </p:cNvPr>
          <p:cNvSpPr/>
          <p:nvPr/>
        </p:nvSpPr>
        <p:spPr>
          <a:xfrm>
            <a:off x="5650427" y="7370771"/>
            <a:ext cx="2974260" cy="1323438"/>
          </a:xfrm>
          <a:prstGeom prst="roundRect">
            <a:avLst/>
          </a:prstGeom>
          <a:solidFill>
            <a:srgbClr val="596E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31" name="Hộp Văn bản 30">
            <a:extLst>
              <a:ext uri="{FF2B5EF4-FFF2-40B4-BE49-F238E27FC236}">
                <a16:creationId xmlns:a16="http://schemas.microsoft.com/office/drawing/2014/main" id="{B4620627-6B52-E329-DD91-E41305C81E80}"/>
              </a:ext>
            </a:extLst>
          </p:cNvPr>
          <p:cNvSpPr txBox="1"/>
          <p:nvPr/>
        </p:nvSpPr>
        <p:spPr>
          <a:xfrm>
            <a:off x="5754831" y="8738067"/>
            <a:ext cx="3339326" cy="523220"/>
          </a:xfrm>
          <a:prstGeom prst="rect">
            <a:avLst/>
          </a:prstGeom>
          <a:noFill/>
        </p:spPr>
        <p:txBody>
          <a:bodyPr wrap="square" rtlCol="0">
            <a:spAutoFit/>
          </a:bodyPr>
          <a:lstStyle/>
          <a:p>
            <a:r>
              <a:rPr lang="en-US" sz="2800" b="1" dirty="0">
                <a:solidFill>
                  <a:schemeClr val="bg1"/>
                </a:solidFill>
                <a:latin typeface="Intrepid" pitchFamily="2" charset="0"/>
              </a:rPr>
              <a:t>THE OBJECTIVES</a:t>
            </a:r>
            <a:endParaRPr lang="vi-VN" sz="2800" b="1" dirty="0">
              <a:solidFill>
                <a:schemeClr val="bg1"/>
              </a:solidFill>
              <a:latin typeface="Montserrat Thin" pitchFamily="2" charset="0"/>
            </a:endParaRPr>
          </a:p>
        </p:txBody>
      </p:sp>
      <p:sp>
        <p:nvSpPr>
          <p:cNvPr id="2053" name="Hình tự do: Hình 2052">
            <a:extLst>
              <a:ext uri="{FF2B5EF4-FFF2-40B4-BE49-F238E27FC236}">
                <a16:creationId xmlns:a16="http://schemas.microsoft.com/office/drawing/2014/main" id="{35074A7A-6FD9-E789-C0C1-22B46F55DE08}"/>
              </a:ext>
            </a:extLst>
          </p:cNvPr>
          <p:cNvSpPr/>
          <p:nvPr/>
        </p:nvSpPr>
        <p:spPr>
          <a:xfrm rot="13197915">
            <a:off x="15713594" y="652865"/>
            <a:ext cx="1057258" cy="508720"/>
          </a:xfrm>
          <a:custGeom>
            <a:avLst/>
            <a:gdLst>
              <a:gd name="connsiteX0" fmla="*/ 1057258 w 1057258"/>
              <a:gd name="connsiteY0" fmla="*/ 508720 h 508720"/>
              <a:gd name="connsiteX1" fmla="*/ 0 w 1057258"/>
              <a:gd name="connsiteY1" fmla="*/ 508720 h 508720"/>
              <a:gd name="connsiteX2" fmla="*/ 528629 w 1057258"/>
              <a:gd name="connsiteY2" fmla="*/ 0 h 508720"/>
            </a:gdLst>
            <a:ahLst/>
            <a:cxnLst>
              <a:cxn ang="0">
                <a:pos x="connsiteX0" y="connsiteY0"/>
              </a:cxn>
              <a:cxn ang="0">
                <a:pos x="connsiteX1" y="connsiteY1"/>
              </a:cxn>
              <a:cxn ang="0">
                <a:pos x="connsiteX2" y="connsiteY2"/>
              </a:cxn>
            </a:cxnLst>
            <a:rect l="l" t="t" r="r" b="b"/>
            <a:pathLst>
              <a:path w="1057258" h="508720">
                <a:moveTo>
                  <a:pt x="1057258" y="508720"/>
                </a:moveTo>
                <a:lnTo>
                  <a:pt x="0" y="508720"/>
                </a:lnTo>
                <a:lnTo>
                  <a:pt x="528629" y="0"/>
                </a:lnTo>
                <a:close/>
              </a:path>
            </a:pathLst>
          </a:custGeom>
          <a:noFill/>
          <a:ln>
            <a:solidFill>
              <a:srgbClr val="596E5B"/>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2055" name="Hộp Văn bản 2054">
            <a:extLst>
              <a:ext uri="{FF2B5EF4-FFF2-40B4-BE49-F238E27FC236}">
                <a16:creationId xmlns:a16="http://schemas.microsoft.com/office/drawing/2014/main" id="{6225DA93-F69C-A141-446A-EDE2C35E7A69}"/>
              </a:ext>
            </a:extLst>
          </p:cNvPr>
          <p:cNvSpPr txBox="1"/>
          <p:nvPr/>
        </p:nvSpPr>
        <p:spPr>
          <a:xfrm>
            <a:off x="579482" y="835018"/>
            <a:ext cx="2765332" cy="461665"/>
          </a:xfrm>
          <a:prstGeom prst="rect">
            <a:avLst/>
          </a:prstGeom>
          <a:noFill/>
        </p:spPr>
        <p:txBody>
          <a:bodyPr wrap="square">
            <a:spAutoFit/>
          </a:bodyPr>
          <a:lstStyle/>
          <a:p>
            <a:r>
              <a:rPr lang="en-US" sz="2400" b="1" dirty="0">
                <a:solidFill>
                  <a:srgbClr val="7E9680"/>
                </a:solidFill>
                <a:effectLst/>
                <a:latin typeface="Intrepid" pitchFamily="2" charset="0"/>
                <a:ea typeface="Calibri" panose="020F0502020204030204" pitchFamily="34" charset="0"/>
              </a:rPr>
              <a:t>EXPECTED RESULTS</a:t>
            </a:r>
            <a:endParaRPr lang="vi-VN" sz="2400" b="1" dirty="0">
              <a:solidFill>
                <a:srgbClr val="7E9680"/>
              </a:solidFill>
            </a:endParaRPr>
          </a:p>
        </p:txBody>
      </p:sp>
      <p:sp>
        <p:nvSpPr>
          <p:cNvPr id="2059" name="Hộp Văn bản 2058">
            <a:extLst>
              <a:ext uri="{FF2B5EF4-FFF2-40B4-BE49-F238E27FC236}">
                <a16:creationId xmlns:a16="http://schemas.microsoft.com/office/drawing/2014/main" id="{030A9830-A730-6184-E2C4-4381B503C86D}"/>
              </a:ext>
            </a:extLst>
          </p:cNvPr>
          <p:cNvSpPr txBox="1"/>
          <p:nvPr/>
        </p:nvSpPr>
        <p:spPr>
          <a:xfrm>
            <a:off x="557318" y="1578889"/>
            <a:ext cx="5383408" cy="3877985"/>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Topic “BUILD A SYSTEM TO TRADE AGRICULTURAL PRODUCTS” serves following purposes: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website for farmers can management their products as well as orders.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mobile application for merchants can find and trade agricultural products with farmers.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data management website for admin.</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Building a system of buying and selling agricultural products between merchants and farmers with a user-friendly interface, easy to use.</a:t>
            </a:r>
            <a:endParaRPr lang="vi-VN" sz="1800" kern="100" dirty="0">
              <a:effectLst/>
              <a:latin typeface="Times New Roman" panose="02020603050405020304" pitchFamily="18" charset="0"/>
              <a:ea typeface="Calibri" panose="020F0502020204030204" pitchFamily="34" charset="0"/>
            </a:endParaRPr>
          </a:p>
        </p:txBody>
      </p:sp>
      <p:grpSp>
        <p:nvGrpSpPr>
          <p:cNvPr id="20" name="Nhóm 19">
            <a:extLst>
              <a:ext uri="{FF2B5EF4-FFF2-40B4-BE49-F238E27FC236}">
                <a16:creationId xmlns:a16="http://schemas.microsoft.com/office/drawing/2014/main" id="{C975AD98-9937-81F0-2555-3B119FD34FB3}"/>
              </a:ext>
            </a:extLst>
          </p:cNvPr>
          <p:cNvGrpSpPr/>
          <p:nvPr/>
        </p:nvGrpSpPr>
        <p:grpSpPr>
          <a:xfrm>
            <a:off x="-166305" y="6806281"/>
            <a:ext cx="2561368" cy="3049438"/>
            <a:chOff x="1503295" y="1737381"/>
            <a:chExt cx="2561368" cy="3049438"/>
          </a:xfrm>
        </p:grpSpPr>
        <p:pic>
          <p:nvPicPr>
            <p:cNvPr id="19" name="Hình ảnh 18" descr="Miễn phí Người đàn ông Mặc áo Sơ Mi Dài Tay Màu Xám Trồng Lúa Ảnh lưu trữ">
              <a:extLst>
                <a:ext uri="{FF2B5EF4-FFF2-40B4-BE49-F238E27FC236}">
                  <a16:creationId xmlns:a16="http://schemas.microsoft.com/office/drawing/2014/main" id="{3D8B0A40-0EC5-E46B-3719-1A99BB14EDC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l="16236" t="17137" r="29982" b="2109"/>
            <a:stretch>
              <a:fillRect/>
            </a:stretch>
          </p:blipFill>
          <p:spPr bwMode="auto">
            <a:xfrm>
              <a:off x="1503295" y="2225451"/>
              <a:ext cx="2561368" cy="2561368"/>
            </a:xfrm>
            <a:custGeom>
              <a:avLst/>
              <a:gdLst>
                <a:gd name="connsiteX0" fmla="*/ 1280684 w 2561368"/>
                <a:gd name="connsiteY0" fmla="*/ 0 h 2561368"/>
                <a:gd name="connsiteX1" fmla="*/ 2561368 w 2561368"/>
                <a:gd name="connsiteY1" fmla="*/ 1280684 h 2561368"/>
                <a:gd name="connsiteX2" fmla="*/ 1280684 w 2561368"/>
                <a:gd name="connsiteY2" fmla="*/ 2561368 h 2561368"/>
                <a:gd name="connsiteX3" fmla="*/ 0 w 2561368"/>
                <a:gd name="connsiteY3" fmla="*/ 1280684 h 2561368"/>
                <a:gd name="connsiteX4" fmla="*/ 1280684 w 2561368"/>
                <a:gd name="connsiteY4" fmla="*/ 0 h 2561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1368" h="2561368">
                  <a:moveTo>
                    <a:pt x="1280684" y="0"/>
                  </a:moveTo>
                  <a:cubicBezTo>
                    <a:pt x="1987986" y="0"/>
                    <a:pt x="2561368" y="573382"/>
                    <a:pt x="2561368" y="1280684"/>
                  </a:cubicBezTo>
                  <a:cubicBezTo>
                    <a:pt x="2561368" y="1987986"/>
                    <a:pt x="1987986" y="2561368"/>
                    <a:pt x="1280684" y="2561368"/>
                  </a:cubicBezTo>
                  <a:cubicBezTo>
                    <a:pt x="573382" y="2561368"/>
                    <a:pt x="0" y="1987986"/>
                    <a:pt x="0" y="1280684"/>
                  </a:cubicBezTo>
                  <a:cubicBezTo>
                    <a:pt x="0" y="573382"/>
                    <a:pt x="573382" y="0"/>
                    <a:pt x="1280684" y="0"/>
                  </a:cubicBezTo>
                  <a:close/>
                </a:path>
              </a:pathLst>
            </a:custGeom>
            <a:noFill/>
            <a:extLst>
              <a:ext uri="{909E8E84-426E-40DD-AFC4-6F175D3DCCD1}">
                <a14:hiddenFill xmlns:a14="http://schemas.microsoft.com/office/drawing/2010/main">
                  <a:solidFill>
                    <a:srgbClr val="FFFFFF"/>
                  </a:solidFill>
                </a14:hiddenFill>
              </a:ext>
            </a:extLst>
          </p:spPr>
        </p:pic>
        <p:pic>
          <p:nvPicPr>
            <p:cNvPr id="18" name="Hình ảnh 17">
              <a:extLst>
                <a:ext uri="{FF2B5EF4-FFF2-40B4-BE49-F238E27FC236}">
                  <a16:creationId xmlns:a16="http://schemas.microsoft.com/office/drawing/2014/main" id="{931D187B-4F07-9FCB-B184-B1A40BBB33F8}"/>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5036" b="96403" l="8876" r="89941">
                          <a14:foregroundMark x1="37278" y1="5036" x2="53254" y2="7914"/>
                          <a14:foregroundMark x1="17751" y1="75540" x2="24260" y2="44604"/>
                          <a14:foregroundMark x1="20710" y1="38129" x2="26627" y2="35971"/>
                          <a14:foregroundMark x1="49704" y1="83453" x2="37870" y2="92806"/>
                          <a14:foregroundMark x1="57988" y1="67626" x2="57580" y2="81003"/>
                          <a14:foregroundMark x1="59172" y1="69065" x2="60288" y2="81962"/>
                          <a14:foregroundMark x1="60355" y1="67626" x2="60947" y2="76259"/>
                          <a14:foregroundMark x1="61538" y1="65468" x2="60947" y2="71942"/>
                          <a14:foregroundMark x1="61166" y1="79667" x2="61419" y2="82363"/>
                          <a14:foregroundMark x1="59763" y1="64748" x2="60638" y2="74055"/>
                          <a14:foregroundMark x1="61104" y1="90074" x2="61538" y2="96403"/>
                          <a14:foregroundMark x1="60116" y1="75660" x2="60555" y2="82057"/>
                          <a14:foregroundMark x1="59763" y1="70504" x2="59782" y2="70787"/>
                          <a14:backgroundMark x1="64497" y1="83453" x2="62722" y2="90647"/>
                          <a14:backgroundMark x1="62722" y1="85612" x2="62722" y2="82014"/>
                        </a14:backgroundRemoval>
                      </a14:imgEffect>
                    </a14:imgLayer>
                  </a14:imgProps>
                </a:ext>
              </a:extLst>
            </a:blip>
            <a:stretch>
              <a:fillRect/>
            </a:stretch>
          </p:blipFill>
          <p:spPr>
            <a:xfrm>
              <a:off x="2365177" y="1737381"/>
              <a:ext cx="1644621" cy="1352676"/>
            </a:xfrm>
            <a:prstGeom prst="rect">
              <a:avLst/>
            </a:prstGeom>
          </p:spPr>
        </p:pic>
      </p:grpSp>
      <p:sp>
        <p:nvSpPr>
          <p:cNvPr id="2050" name="Tam giác Cân 2049">
            <a:extLst>
              <a:ext uri="{FF2B5EF4-FFF2-40B4-BE49-F238E27FC236}">
                <a16:creationId xmlns:a16="http://schemas.microsoft.com/office/drawing/2014/main" id="{D8856839-B78E-4425-F791-1B7AEE09F479}"/>
              </a:ext>
            </a:extLst>
          </p:cNvPr>
          <p:cNvSpPr/>
          <p:nvPr/>
        </p:nvSpPr>
        <p:spPr>
          <a:xfrm rot="8660212">
            <a:off x="-2179359" y="7371564"/>
            <a:ext cx="1054909" cy="877875"/>
          </a:xfrm>
          <a:prstGeom prst="triangle">
            <a:avLst/>
          </a:prstGeom>
          <a:noFill/>
          <a:ln w="44450">
            <a:gradFill>
              <a:gsLst>
                <a:gs pos="47000">
                  <a:srgbClr val="FEF4E3"/>
                </a:gs>
                <a:gs pos="0">
                  <a:srgbClr val="7E9680"/>
                </a:gs>
                <a:gs pos="100000">
                  <a:srgbClr val="596E5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54" name="Tam giác Cân 2053">
            <a:extLst>
              <a:ext uri="{FF2B5EF4-FFF2-40B4-BE49-F238E27FC236}">
                <a16:creationId xmlns:a16="http://schemas.microsoft.com/office/drawing/2014/main" id="{69F343EC-7243-3499-108D-5B961DA877A0}"/>
              </a:ext>
            </a:extLst>
          </p:cNvPr>
          <p:cNvSpPr/>
          <p:nvPr/>
        </p:nvSpPr>
        <p:spPr>
          <a:xfrm>
            <a:off x="196915" y="10599590"/>
            <a:ext cx="917464" cy="790917"/>
          </a:xfrm>
          <a:prstGeom prst="triangle">
            <a:avLst/>
          </a:prstGeom>
          <a:gradFill>
            <a:gsLst>
              <a:gs pos="54000">
                <a:srgbClr val="7E9680">
                  <a:alpha val="85000"/>
                </a:srgbClr>
              </a:gs>
              <a:gs pos="0">
                <a:srgbClr val="FEF4E3">
                  <a:alpha val="87000"/>
                </a:srgbClr>
              </a:gs>
              <a:gs pos="94000">
                <a:srgbClr val="1F352E">
                  <a:alpha val="85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056" name="Hộp Văn bản 2055">
            <a:extLst>
              <a:ext uri="{FF2B5EF4-FFF2-40B4-BE49-F238E27FC236}">
                <a16:creationId xmlns:a16="http://schemas.microsoft.com/office/drawing/2014/main" id="{75088D63-E609-98AB-90B4-E6A86C9B307C}"/>
              </a:ext>
            </a:extLst>
          </p:cNvPr>
          <p:cNvSpPr txBox="1"/>
          <p:nvPr/>
        </p:nvSpPr>
        <p:spPr>
          <a:xfrm>
            <a:off x="8621888" y="8843936"/>
            <a:ext cx="4025651" cy="461665"/>
          </a:xfrm>
          <a:prstGeom prst="rect">
            <a:avLst/>
          </a:prstGeom>
          <a:noFill/>
        </p:spPr>
        <p:txBody>
          <a:bodyPr wrap="square">
            <a:spAutoFit/>
          </a:bodyPr>
          <a:lstStyle/>
          <a:p>
            <a:r>
              <a:rPr lang="en-US" sz="2400" b="1" dirty="0">
                <a:solidFill>
                  <a:srgbClr val="7E9680"/>
                </a:solidFill>
                <a:effectLst/>
                <a:latin typeface="Intrepid" pitchFamily="2" charset="0"/>
                <a:ea typeface="Calibri" panose="020F0502020204030204" pitchFamily="34" charset="0"/>
              </a:rPr>
              <a:t>EXPECTED RESULTS</a:t>
            </a:r>
            <a:endParaRPr lang="vi-VN" sz="2400" b="1" dirty="0">
              <a:solidFill>
                <a:srgbClr val="7E9680"/>
              </a:solidFill>
            </a:endParaRPr>
          </a:p>
        </p:txBody>
      </p:sp>
      <p:sp>
        <p:nvSpPr>
          <p:cNvPr id="2" name="Hộp Văn bản 1">
            <a:extLst>
              <a:ext uri="{FF2B5EF4-FFF2-40B4-BE49-F238E27FC236}">
                <a16:creationId xmlns:a16="http://schemas.microsoft.com/office/drawing/2014/main" id="{54C15EAE-D50C-A6E9-EF2D-EB607E567AD0}"/>
              </a:ext>
            </a:extLst>
          </p:cNvPr>
          <p:cNvSpPr txBox="1"/>
          <p:nvPr/>
        </p:nvSpPr>
        <p:spPr>
          <a:xfrm>
            <a:off x="13727072" y="1093847"/>
            <a:ext cx="4025651" cy="461665"/>
          </a:xfrm>
          <a:prstGeom prst="rect">
            <a:avLst/>
          </a:prstGeom>
          <a:noFill/>
        </p:spPr>
        <p:txBody>
          <a:bodyPr wrap="square">
            <a:spAutoFit/>
          </a:bodyPr>
          <a:lstStyle/>
          <a:p>
            <a:r>
              <a:rPr lang="en-US" sz="2400" b="1" dirty="0">
                <a:solidFill>
                  <a:srgbClr val="7E9680"/>
                </a:solidFill>
                <a:effectLst/>
                <a:latin typeface="Intrepid" pitchFamily="2" charset="0"/>
                <a:ea typeface="Calibri" panose="020F0502020204030204" pitchFamily="34" charset="0"/>
              </a:rPr>
              <a:t>TECHNOLOGIES</a:t>
            </a:r>
            <a:endParaRPr lang="vi-VN" sz="2400" b="1" dirty="0">
              <a:solidFill>
                <a:srgbClr val="7E9680"/>
              </a:solidFill>
            </a:endParaRPr>
          </a:p>
        </p:txBody>
      </p:sp>
      <p:sp>
        <p:nvSpPr>
          <p:cNvPr id="3" name="Hộp Văn bản 2">
            <a:extLst>
              <a:ext uri="{FF2B5EF4-FFF2-40B4-BE49-F238E27FC236}">
                <a16:creationId xmlns:a16="http://schemas.microsoft.com/office/drawing/2014/main" id="{82AA0F62-FA35-2A80-1378-EB3A878664C8}"/>
              </a:ext>
            </a:extLst>
          </p:cNvPr>
          <p:cNvSpPr txBox="1"/>
          <p:nvPr/>
        </p:nvSpPr>
        <p:spPr>
          <a:xfrm>
            <a:off x="15392135" y="2044195"/>
            <a:ext cx="2602523" cy="2246769"/>
          </a:xfrm>
          <a:prstGeom prst="rect">
            <a:avLst/>
          </a:prstGeom>
          <a:noFill/>
        </p:spPr>
        <p:txBody>
          <a:bodyPr wrap="square">
            <a:spAutoFit/>
          </a:bodyPr>
          <a:lstStyle/>
          <a:p>
            <a:pPr marL="0" marR="0" algn="ctr">
              <a:spcBef>
                <a:spcPts val="600"/>
              </a:spcBef>
              <a:spcAft>
                <a:spcPts val="600"/>
              </a:spcAft>
            </a:pPr>
            <a:r>
              <a:rPr lang="en-US" sz="2000" i="1" kern="100" dirty="0">
                <a:effectLst/>
                <a:latin typeface="Intrepid" pitchFamily="2" charset="0"/>
                <a:ea typeface="Calibri" panose="020F0502020204030204" pitchFamily="34" charset="0"/>
              </a:rPr>
              <a:t>Angular</a:t>
            </a:r>
          </a:p>
          <a:p>
            <a:pPr marL="0" marR="0" algn="ctr">
              <a:spcBef>
                <a:spcPts val="600"/>
              </a:spcBef>
              <a:spcAft>
                <a:spcPts val="600"/>
              </a:spcAft>
            </a:pPr>
            <a:r>
              <a:rPr lang="en-US" sz="2000" i="1" kern="100" dirty="0">
                <a:effectLst/>
                <a:latin typeface="Intrepid" pitchFamily="2" charset="0"/>
                <a:ea typeface="Calibri" panose="020F0502020204030204" pitchFamily="34" charset="0"/>
              </a:rPr>
              <a:t>React Native</a:t>
            </a:r>
          </a:p>
          <a:p>
            <a:pPr marL="0" marR="0" algn="ctr">
              <a:spcBef>
                <a:spcPts val="600"/>
              </a:spcBef>
              <a:spcAft>
                <a:spcPts val="600"/>
              </a:spcAft>
            </a:pPr>
            <a:r>
              <a:rPr lang="en-US" sz="2000" i="1" kern="100" dirty="0">
                <a:effectLst/>
                <a:latin typeface="Intrepid" pitchFamily="2" charset="0"/>
                <a:ea typeface="Calibri" panose="020F0502020204030204" pitchFamily="34" charset="0"/>
              </a:rPr>
              <a:t>ReactJS </a:t>
            </a:r>
          </a:p>
          <a:p>
            <a:pPr marL="0" marR="0" algn="ctr">
              <a:spcBef>
                <a:spcPts val="600"/>
              </a:spcBef>
              <a:spcAft>
                <a:spcPts val="600"/>
              </a:spcAft>
            </a:pPr>
            <a:r>
              <a:rPr lang="en-US" sz="2000" i="1" kern="100" dirty="0">
                <a:effectLst/>
                <a:latin typeface="Intrepid" pitchFamily="2" charset="0"/>
                <a:ea typeface="Calibri" panose="020F0502020204030204" pitchFamily="34" charset="0"/>
              </a:rPr>
              <a:t>MySQL database</a:t>
            </a:r>
          </a:p>
          <a:p>
            <a:pPr marL="0" marR="0" algn="ctr">
              <a:spcBef>
                <a:spcPts val="600"/>
              </a:spcBef>
              <a:spcAft>
                <a:spcPts val="600"/>
              </a:spcAft>
            </a:pPr>
            <a:r>
              <a:rPr lang="en-US" sz="2000" i="1" kern="100" dirty="0">
                <a:effectLst/>
                <a:latin typeface="Intrepid" pitchFamily="2" charset="0"/>
                <a:ea typeface="Calibri" panose="020F0502020204030204" pitchFamily="34" charset="0"/>
              </a:rPr>
              <a:t>Spring Boot</a:t>
            </a:r>
          </a:p>
        </p:txBody>
      </p:sp>
      <p:grpSp>
        <p:nvGrpSpPr>
          <p:cNvPr id="16" name="Nhóm 15">
            <a:extLst>
              <a:ext uri="{FF2B5EF4-FFF2-40B4-BE49-F238E27FC236}">
                <a16:creationId xmlns:a16="http://schemas.microsoft.com/office/drawing/2014/main" id="{F4CC49B0-4C6D-47BB-054F-A5A5503AC4E8}"/>
              </a:ext>
            </a:extLst>
          </p:cNvPr>
          <p:cNvGrpSpPr/>
          <p:nvPr/>
        </p:nvGrpSpPr>
        <p:grpSpPr>
          <a:xfrm>
            <a:off x="12676211" y="5945589"/>
            <a:ext cx="514105" cy="514105"/>
            <a:chOff x="7875229" y="6202639"/>
            <a:chExt cx="514105" cy="514105"/>
          </a:xfrm>
          <a:effectLst>
            <a:reflection blurRad="6350" stA="52000" endA="300" endPos="35000" dir="5400000" sy="-100000" algn="bl" rotWithShape="0"/>
          </a:effectLst>
        </p:grpSpPr>
        <p:sp>
          <p:nvSpPr>
            <p:cNvPr id="2060" name="Hình Bầu dục 2059">
              <a:extLst>
                <a:ext uri="{FF2B5EF4-FFF2-40B4-BE49-F238E27FC236}">
                  <a16:creationId xmlns:a16="http://schemas.microsoft.com/office/drawing/2014/main" id="{A17828B9-4B6E-4032-19FC-6C8AD6FE5B13}"/>
                </a:ext>
              </a:extLst>
            </p:cNvPr>
            <p:cNvSpPr/>
            <p:nvPr/>
          </p:nvSpPr>
          <p:spPr>
            <a:xfrm>
              <a:off x="7875229" y="6202639"/>
              <a:ext cx="514105" cy="51410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061" name="Hình ảnh 2060">
              <a:extLst>
                <a:ext uri="{FF2B5EF4-FFF2-40B4-BE49-F238E27FC236}">
                  <a16:creationId xmlns:a16="http://schemas.microsoft.com/office/drawing/2014/main" id="{DC291E3E-57EE-CEA4-C3CE-93EA45C6F46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906879" y="6242819"/>
              <a:ext cx="450803" cy="450803"/>
            </a:xfrm>
            <a:prstGeom prst="rect">
              <a:avLst/>
            </a:prstGeom>
          </p:spPr>
        </p:pic>
      </p:grpSp>
      <p:grpSp>
        <p:nvGrpSpPr>
          <p:cNvPr id="2062" name="Nhóm 2061">
            <a:extLst>
              <a:ext uri="{FF2B5EF4-FFF2-40B4-BE49-F238E27FC236}">
                <a16:creationId xmlns:a16="http://schemas.microsoft.com/office/drawing/2014/main" id="{30E63ACC-8803-A3C5-B434-FAB155DD3DFC}"/>
              </a:ext>
            </a:extLst>
          </p:cNvPr>
          <p:cNvGrpSpPr/>
          <p:nvPr/>
        </p:nvGrpSpPr>
        <p:grpSpPr>
          <a:xfrm>
            <a:off x="14313421" y="5945589"/>
            <a:ext cx="514105" cy="514105"/>
            <a:chOff x="8613503" y="6202639"/>
            <a:chExt cx="514105" cy="514105"/>
          </a:xfrm>
          <a:effectLst>
            <a:reflection blurRad="6350" stA="52000" endA="300" endPos="35000" dir="5400000" sy="-100000" algn="bl" rotWithShape="0"/>
          </a:effectLst>
        </p:grpSpPr>
        <p:sp>
          <p:nvSpPr>
            <p:cNvPr id="2063" name="Hình Bầu dục 2062">
              <a:extLst>
                <a:ext uri="{FF2B5EF4-FFF2-40B4-BE49-F238E27FC236}">
                  <a16:creationId xmlns:a16="http://schemas.microsoft.com/office/drawing/2014/main" id="{9CC9CA13-4A05-0FBA-8342-332BE3C09B80}"/>
                </a:ext>
              </a:extLst>
            </p:cNvPr>
            <p:cNvSpPr/>
            <p:nvPr/>
          </p:nvSpPr>
          <p:spPr>
            <a:xfrm>
              <a:off x="8613503" y="6202639"/>
              <a:ext cx="514105" cy="51410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pic>
          <p:nvPicPr>
            <p:cNvPr id="2064" name="Hình ảnh 2063">
              <a:extLst>
                <a:ext uri="{FF2B5EF4-FFF2-40B4-BE49-F238E27FC236}">
                  <a16:creationId xmlns:a16="http://schemas.microsoft.com/office/drawing/2014/main" id="{46C18ACA-5B29-86E7-232D-F632B5C3E437}"/>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691993" y="6304419"/>
              <a:ext cx="357124" cy="310543"/>
            </a:xfrm>
            <a:prstGeom prst="rect">
              <a:avLst/>
            </a:prstGeom>
          </p:spPr>
        </p:pic>
      </p:grpSp>
      <p:grpSp>
        <p:nvGrpSpPr>
          <p:cNvPr id="2065" name="Nhóm 2064">
            <a:extLst>
              <a:ext uri="{FF2B5EF4-FFF2-40B4-BE49-F238E27FC236}">
                <a16:creationId xmlns:a16="http://schemas.microsoft.com/office/drawing/2014/main" id="{87B1646C-3537-1A43-52A2-54233244515F}"/>
              </a:ext>
            </a:extLst>
          </p:cNvPr>
          <p:cNvGrpSpPr/>
          <p:nvPr/>
        </p:nvGrpSpPr>
        <p:grpSpPr>
          <a:xfrm>
            <a:off x="15796685" y="5945589"/>
            <a:ext cx="514105" cy="514105"/>
            <a:chOff x="9351777" y="6202639"/>
            <a:chExt cx="514105" cy="514105"/>
          </a:xfrm>
          <a:effectLst>
            <a:reflection blurRad="6350" stA="52000" endA="300" endPos="35000" dir="5400000" sy="-100000" algn="bl" rotWithShape="0"/>
          </a:effectLst>
        </p:grpSpPr>
        <p:sp>
          <p:nvSpPr>
            <p:cNvPr id="2066" name="Hình Bầu dục 2065">
              <a:extLst>
                <a:ext uri="{FF2B5EF4-FFF2-40B4-BE49-F238E27FC236}">
                  <a16:creationId xmlns:a16="http://schemas.microsoft.com/office/drawing/2014/main" id="{6C61DEE6-F26B-7B68-1492-38C8A321FEB2}"/>
                </a:ext>
              </a:extLst>
            </p:cNvPr>
            <p:cNvSpPr/>
            <p:nvPr/>
          </p:nvSpPr>
          <p:spPr>
            <a:xfrm>
              <a:off x="9351777" y="6202639"/>
              <a:ext cx="514105" cy="51410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2067" name="Hình ảnh 2066">
              <a:extLst>
                <a:ext uri="{FF2B5EF4-FFF2-40B4-BE49-F238E27FC236}">
                  <a16:creationId xmlns:a16="http://schemas.microsoft.com/office/drawing/2014/main" id="{79C0E053-530D-28D5-627C-77F3CB84B49A}"/>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449191" y="6291826"/>
              <a:ext cx="335727" cy="335727"/>
            </a:xfrm>
            <a:prstGeom prst="rect">
              <a:avLst/>
            </a:prstGeom>
          </p:spPr>
        </p:pic>
      </p:grpSp>
      <p:grpSp>
        <p:nvGrpSpPr>
          <p:cNvPr id="2068" name="Nhóm 2067">
            <a:extLst>
              <a:ext uri="{FF2B5EF4-FFF2-40B4-BE49-F238E27FC236}">
                <a16:creationId xmlns:a16="http://schemas.microsoft.com/office/drawing/2014/main" id="{A83CF72A-C343-114F-2B81-54BAC0F5294B}"/>
              </a:ext>
            </a:extLst>
          </p:cNvPr>
          <p:cNvGrpSpPr/>
          <p:nvPr/>
        </p:nvGrpSpPr>
        <p:grpSpPr>
          <a:xfrm>
            <a:off x="17427683" y="5945589"/>
            <a:ext cx="514105" cy="514105"/>
            <a:chOff x="10090051" y="6202639"/>
            <a:chExt cx="514105" cy="514105"/>
          </a:xfrm>
          <a:effectLst>
            <a:reflection blurRad="6350" stA="52000" endA="300" endPos="35000" dir="5400000" sy="-100000" algn="bl" rotWithShape="0"/>
          </a:effectLst>
        </p:grpSpPr>
        <p:sp>
          <p:nvSpPr>
            <p:cNvPr id="2069" name="Hình Bầu dục 2068">
              <a:extLst>
                <a:ext uri="{FF2B5EF4-FFF2-40B4-BE49-F238E27FC236}">
                  <a16:creationId xmlns:a16="http://schemas.microsoft.com/office/drawing/2014/main" id="{09C9F328-94AB-8786-A16D-1A2E2210A27B}"/>
                </a:ext>
              </a:extLst>
            </p:cNvPr>
            <p:cNvSpPr/>
            <p:nvPr/>
          </p:nvSpPr>
          <p:spPr>
            <a:xfrm>
              <a:off x="10090051" y="6202639"/>
              <a:ext cx="514105" cy="51410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pic>
          <p:nvPicPr>
            <p:cNvPr id="2070" name="Hình ảnh 2069">
              <a:extLst>
                <a:ext uri="{FF2B5EF4-FFF2-40B4-BE49-F238E27FC236}">
                  <a16:creationId xmlns:a16="http://schemas.microsoft.com/office/drawing/2014/main" id="{BE8CAEE1-43F3-328A-78D5-DBB4C74DF31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167815" y="6279118"/>
              <a:ext cx="358575" cy="361142"/>
            </a:xfrm>
            <a:prstGeom prst="rect">
              <a:avLst/>
            </a:prstGeom>
          </p:spPr>
        </p:pic>
      </p:grpSp>
    </p:spTree>
    <p:extLst>
      <p:ext uri="{BB962C8B-B14F-4D97-AF65-F5344CB8AC3E}">
        <p14:creationId xmlns:p14="http://schemas.microsoft.com/office/powerpoint/2010/main" val="21708054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am giác Cân 3">
            <a:extLst>
              <a:ext uri="{FF2B5EF4-FFF2-40B4-BE49-F238E27FC236}">
                <a16:creationId xmlns:a16="http://schemas.microsoft.com/office/drawing/2014/main" id="{A1951809-BD0F-0EE0-514C-3E6CB1F7B0E8}"/>
              </a:ext>
            </a:extLst>
          </p:cNvPr>
          <p:cNvSpPr/>
          <p:nvPr/>
        </p:nvSpPr>
        <p:spPr>
          <a:xfrm rot="3597621">
            <a:off x="690130" y="5879675"/>
            <a:ext cx="537228" cy="463128"/>
          </a:xfrm>
          <a:prstGeom prst="triangle">
            <a:avLst/>
          </a:prstGeom>
          <a:noFill/>
          <a:ln w="44450">
            <a:gradFill>
              <a:gsLst>
                <a:gs pos="47000">
                  <a:srgbClr val="FEF4E3"/>
                </a:gs>
                <a:gs pos="0">
                  <a:srgbClr val="7E9680"/>
                </a:gs>
                <a:gs pos="100000">
                  <a:srgbClr val="596E5B"/>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8" name="Hình chữ nhật 7">
            <a:extLst>
              <a:ext uri="{FF2B5EF4-FFF2-40B4-BE49-F238E27FC236}">
                <a16:creationId xmlns:a16="http://schemas.microsoft.com/office/drawing/2014/main" id="{6F79D94F-59E6-D84C-DF72-C6CBEE5D1938}"/>
              </a:ext>
            </a:extLst>
          </p:cNvPr>
          <p:cNvSpPr/>
          <p:nvPr/>
        </p:nvSpPr>
        <p:spPr>
          <a:xfrm>
            <a:off x="1888402" y="2275027"/>
            <a:ext cx="3151270" cy="1438347"/>
          </a:xfrm>
          <a:prstGeom prst="rect">
            <a:avLst/>
          </a:prstGeom>
          <a:gradFill>
            <a:gsLst>
              <a:gs pos="100000">
                <a:srgbClr val="FEF4E3"/>
              </a:gs>
              <a:gs pos="18000">
                <a:srgbClr val="7E9680">
                  <a:alpha val="8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grpSp>
        <p:nvGrpSpPr>
          <p:cNvPr id="5" name="Nhóm 4">
            <a:extLst>
              <a:ext uri="{FF2B5EF4-FFF2-40B4-BE49-F238E27FC236}">
                <a16:creationId xmlns:a16="http://schemas.microsoft.com/office/drawing/2014/main" id="{19423D1F-68DB-A0EB-713C-B0575FC3BCBC}"/>
              </a:ext>
            </a:extLst>
          </p:cNvPr>
          <p:cNvGrpSpPr/>
          <p:nvPr/>
        </p:nvGrpSpPr>
        <p:grpSpPr>
          <a:xfrm>
            <a:off x="1353247" y="1927642"/>
            <a:ext cx="2561368" cy="3049438"/>
            <a:chOff x="1503295" y="1737381"/>
            <a:chExt cx="2561368" cy="3049438"/>
          </a:xfrm>
        </p:grpSpPr>
        <p:pic>
          <p:nvPicPr>
            <p:cNvPr id="6" name="Hình ảnh 5" descr="Miễn phí Người đàn ông Mặc áo Sơ Mi Dài Tay Màu Xám Trồng Lúa Ảnh lưu trữ">
              <a:extLst>
                <a:ext uri="{FF2B5EF4-FFF2-40B4-BE49-F238E27FC236}">
                  <a16:creationId xmlns:a16="http://schemas.microsoft.com/office/drawing/2014/main" id="{064D450E-22EC-C1DE-408E-F2FD4EA535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6236" t="17137" r="29982" b="2109"/>
            <a:stretch>
              <a:fillRect/>
            </a:stretch>
          </p:blipFill>
          <p:spPr bwMode="auto">
            <a:xfrm>
              <a:off x="1503295" y="2225451"/>
              <a:ext cx="2561368" cy="2561368"/>
            </a:xfrm>
            <a:custGeom>
              <a:avLst/>
              <a:gdLst>
                <a:gd name="connsiteX0" fmla="*/ 1280684 w 2561368"/>
                <a:gd name="connsiteY0" fmla="*/ 0 h 2561368"/>
                <a:gd name="connsiteX1" fmla="*/ 2561368 w 2561368"/>
                <a:gd name="connsiteY1" fmla="*/ 1280684 h 2561368"/>
                <a:gd name="connsiteX2" fmla="*/ 1280684 w 2561368"/>
                <a:gd name="connsiteY2" fmla="*/ 2561368 h 2561368"/>
                <a:gd name="connsiteX3" fmla="*/ 0 w 2561368"/>
                <a:gd name="connsiteY3" fmla="*/ 1280684 h 2561368"/>
                <a:gd name="connsiteX4" fmla="*/ 1280684 w 2561368"/>
                <a:gd name="connsiteY4" fmla="*/ 0 h 2561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1368" h="2561368">
                  <a:moveTo>
                    <a:pt x="1280684" y="0"/>
                  </a:moveTo>
                  <a:cubicBezTo>
                    <a:pt x="1987986" y="0"/>
                    <a:pt x="2561368" y="573382"/>
                    <a:pt x="2561368" y="1280684"/>
                  </a:cubicBezTo>
                  <a:cubicBezTo>
                    <a:pt x="2561368" y="1987986"/>
                    <a:pt x="1987986" y="2561368"/>
                    <a:pt x="1280684" y="2561368"/>
                  </a:cubicBezTo>
                  <a:cubicBezTo>
                    <a:pt x="573382" y="2561368"/>
                    <a:pt x="0" y="1987986"/>
                    <a:pt x="0" y="1280684"/>
                  </a:cubicBezTo>
                  <a:cubicBezTo>
                    <a:pt x="0" y="573382"/>
                    <a:pt x="573382" y="0"/>
                    <a:pt x="1280684" y="0"/>
                  </a:cubicBezTo>
                  <a:close/>
                </a:path>
              </a:pathLst>
            </a:custGeom>
            <a:noFill/>
            <a:extLst>
              <a:ext uri="{909E8E84-426E-40DD-AFC4-6F175D3DCCD1}">
                <a14:hiddenFill xmlns:a14="http://schemas.microsoft.com/office/drawing/2010/main">
                  <a:solidFill>
                    <a:srgbClr val="FFFFFF"/>
                  </a:solidFill>
                </a14:hiddenFill>
              </a:ext>
            </a:extLst>
          </p:spPr>
        </p:pic>
        <p:pic>
          <p:nvPicPr>
            <p:cNvPr id="7" name="Hình ảnh 6">
              <a:extLst>
                <a:ext uri="{FF2B5EF4-FFF2-40B4-BE49-F238E27FC236}">
                  <a16:creationId xmlns:a16="http://schemas.microsoft.com/office/drawing/2014/main" id="{0E513494-8DB6-8405-18F6-130E3885090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5036" b="96403" l="8876" r="89941">
                          <a14:foregroundMark x1="37278" y1="5036" x2="53254" y2="7914"/>
                          <a14:foregroundMark x1="17751" y1="75540" x2="24260" y2="44604"/>
                          <a14:foregroundMark x1="20710" y1="38129" x2="26627" y2="35971"/>
                          <a14:foregroundMark x1="49704" y1="83453" x2="37870" y2="92806"/>
                          <a14:foregroundMark x1="57988" y1="67626" x2="57580" y2="81003"/>
                          <a14:foregroundMark x1="59172" y1="69065" x2="60288" y2="81962"/>
                          <a14:foregroundMark x1="60355" y1="67626" x2="60947" y2="76259"/>
                          <a14:foregroundMark x1="61538" y1="65468" x2="60947" y2="71942"/>
                          <a14:foregroundMark x1="61166" y1="79667" x2="61419" y2="82363"/>
                          <a14:foregroundMark x1="59763" y1="64748" x2="60638" y2="74055"/>
                          <a14:foregroundMark x1="61104" y1="90074" x2="61538" y2="96403"/>
                          <a14:foregroundMark x1="60116" y1="75660" x2="60555" y2="82057"/>
                          <a14:foregroundMark x1="59763" y1="70504" x2="59782" y2="70787"/>
                          <a14:backgroundMark x1="64497" y1="83453" x2="62722" y2="90647"/>
                          <a14:backgroundMark x1="62722" y1="85612" x2="62722" y2="82014"/>
                        </a14:backgroundRemoval>
                      </a14:imgEffect>
                    </a14:imgLayer>
                  </a14:imgProps>
                </a:ext>
              </a:extLst>
            </a:blip>
            <a:stretch>
              <a:fillRect/>
            </a:stretch>
          </p:blipFill>
          <p:spPr>
            <a:xfrm>
              <a:off x="2365177" y="1737381"/>
              <a:ext cx="1644621" cy="1352676"/>
            </a:xfrm>
            <a:prstGeom prst="rect">
              <a:avLst/>
            </a:prstGeom>
          </p:spPr>
        </p:pic>
      </p:grpSp>
      <p:sp>
        <p:nvSpPr>
          <p:cNvPr id="9" name="Tam giác Cân 8">
            <a:extLst>
              <a:ext uri="{FF2B5EF4-FFF2-40B4-BE49-F238E27FC236}">
                <a16:creationId xmlns:a16="http://schemas.microsoft.com/office/drawing/2014/main" id="{91EED625-4140-908C-EB2A-EAECE2F9A353}"/>
              </a:ext>
            </a:extLst>
          </p:cNvPr>
          <p:cNvSpPr/>
          <p:nvPr/>
        </p:nvSpPr>
        <p:spPr>
          <a:xfrm>
            <a:off x="1274113" y="4257906"/>
            <a:ext cx="1228579" cy="1059120"/>
          </a:xfrm>
          <a:prstGeom prst="triangle">
            <a:avLst/>
          </a:prstGeom>
          <a:gradFill>
            <a:gsLst>
              <a:gs pos="54000">
                <a:srgbClr val="7E9680">
                  <a:alpha val="85000"/>
                </a:srgbClr>
              </a:gs>
              <a:gs pos="0">
                <a:srgbClr val="FEF4E3">
                  <a:alpha val="87000"/>
                </a:srgbClr>
              </a:gs>
              <a:gs pos="94000">
                <a:srgbClr val="1F352E">
                  <a:alpha val="85000"/>
                </a:srgbClr>
              </a:gs>
            </a:gsLst>
            <a:lin ang="135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Hình chữ nhật 74">
            <a:extLst>
              <a:ext uri="{FF2B5EF4-FFF2-40B4-BE49-F238E27FC236}">
                <a16:creationId xmlns:a16="http://schemas.microsoft.com/office/drawing/2014/main" id="{8447600A-F32E-8568-BACB-E8292E05FDAB}"/>
              </a:ext>
            </a:extLst>
          </p:cNvPr>
          <p:cNvSpPr/>
          <p:nvPr/>
        </p:nvSpPr>
        <p:spPr>
          <a:xfrm rot="19783031">
            <a:off x="5170620" y="1606324"/>
            <a:ext cx="281940" cy="297180"/>
          </a:xfrm>
          <a:prstGeom prst="rect">
            <a:avLst/>
          </a:prstGeom>
          <a:noFill/>
          <a:ln>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1" name="!!Hình tự do: Hình 73">
            <a:extLst>
              <a:ext uri="{FF2B5EF4-FFF2-40B4-BE49-F238E27FC236}">
                <a16:creationId xmlns:a16="http://schemas.microsoft.com/office/drawing/2014/main" id="{9B8A516E-24F9-0E95-B8F6-4C68FE131A73}"/>
              </a:ext>
            </a:extLst>
          </p:cNvPr>
          <p:cNvSpPr/>
          <p:nvPr/>
        </p:nvSpPr>
        <p:spPr>
          <a:xfrm rot="19783031">
            <a:off x="4934803" y="1463448"/>
            <a:ext cx="330631" cy="327246"/>
          </a:xfrm>
          <a:custGeom>
            <a:avLst/>
            <a:gdLst>
              <a:gd name="connsiteX0" fmla="*/ 35713 w 745364"/>
              <a:gd name="connsiteY0" fmla="*/ 32254 h 737734"/>
              <a:gd name="connsiteX1" fmla="*/ 35713 w 745364"/>
              <a:gd name="connsiteY1" fmla="*/ 77973 h 737734"/>
              <a:gd name="connsiteX2" fmla="*/ 80580 w 745364"/>
              <a:gd name="connsiteY2" fmla="*/ 77973 h 737734"/>
              <a:gd name="connsiteX3" fmla="*/ 80580 w 745364"/>
              <a:gd name="connsiteY3" fmla="*/ 660968 h 737734"/>
              <a:gd name="connsiteX4" fmla="*/ 664784 w 745364"/>
              <a:gd name="connsiteY4" fmla="*/ 660968 h 737734"/>
              <a:gd name="connsiteX5" fmla="*/ 664784 w 745364"/>
              <a:gd name="connsiteY5" fmla="*/ 76764 h 737734"/>
              <a:gd name="connsiteX6" fmla="*/ 81432 w 745364"/>
              <a:gd name="connsiteY6" fmla="*/ 76764 h 737734"/>
              <a:gd name="connsiteX7" fmla="*/ 81432 w 745364"/>
              <a:gd name="connsiteY7" fmla="*/ 32254 h 737734"/>
              <a:gd name="connsiteX8" fmla="*/ 49385 w 745364"/>
              <a:gd name="connsiteY8" fmla="*/ 0 h 737734"/>
              <a:gd name="connsiteX9" fmla="*/ 695980 w 745364"/>
              <a:gd name="connsiteY9" fmla="*/ 0 h 737734"/>
              <a:gd name="connsiteX10" fmla="*/ 745364 w 745364"/>
              <a:gd name="connsiteY10" fmla="*/ 49384 h 737734"/>
              <a:gd name="connsiteX11" fmla="*/ 745364 w 745364"/>
              <a:gd name="connsiteY11" fmla="*/ 688350 h 737734"/>
              <a:gd name="connsiteX12" fmla="*/ 695980 w 745364"/>
              <a:gd name="connsiteY12" fmla="*/ 737734 h 737734"/>
              <a:gd name="connsiteX13" fmla="*/ 49385 w 745364"/>
              <a:gd name="connsiteY13" fmla="*/ 737734 h 737734"/>
              <a:gd name="connsiteX14" fmla="*/ 0 w 745364"/>
              <a:gd name="connsiteY14" fmla="*/ 688350 h 737734"/>
              <a:gd name="connsiteX15" fmla="*/ 0 w 745364"/>
              <a:gd name="connsiteY15" fmla="*/ 49384 h 737734"/>
              <a:gd name="connsiteX16" fmla="*/ 49385 w 745364"/>
              <a:gd name="connsiteY16" fmla="*/ 0 h 73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5364" h="737734">
                <a:moveTo>
                  <a:pt x="35713" y="32254"/>
                </a:moveTo>
                <a:lnTo>
                  <a:pt x="35713" y="77973"/>
                </a:lnTo>
                <a:lnTo>
                  <a:pt x="80580" y="77973"/>
                </a:lnTo>
                <a:lnTo>
                  <a:pt x="80580" y="660968"/>
                </a:lnTo>
                <a:lnTo>
                  <a:pt x="664784" y="660968"/>
                </a:lnTo>
                <a:lnTo>
                  <a:pt x="664784" y="76764"/>
                </a:lnTo>
                <a:lnTo>
                  <a:pt x="81432" y="76764"/>
                </a:lnTo>
                <a:lnTo>
                  <a:pt x="81432" y="32254"/>
                </a:lnTo>
                <a:close/>
                <a:moveTo>
                  <a:pt x="49385" y="0"/>
                </a:moveTo>
                <a:lnTo>
                  <a:pt x="695980" y="0"/>
                </a:lnTo>
                <a:cubicBezTo>
                  <a:pt x="723254" y="0"/>
                  <a:pt x="745364" y="22110"/>
                  <a:pt x="745364" y="49384"/>
                </a:cubicBezTo>
                <a:lnTo>
                  <a:pt x="745364" y="688350"/>
                </a:lnTo>
                <a:cubicBezTo>
                  <a:pt x="745364" y="715624"/>
                  <a:pt x="723254" y="737734"/>
                  <a:pt x="695980" y="737734"/>
                </a:cubicBezTo>
                <a:lnTo>
                  <a:pt x="49385" y="737734"/>
                </a:lnTo>
                <a:cubicBezTo>
                  <a:pt x="22110" y="737734"/>
                  <a:pt x="0" y="715624"/>
                  <a:pt x="0" y="688350"/>
                </a:cubicBezTo>
                <a:lnTo>
                  <a:pt x="0" y="49384"/>
                </a:lnTo>
                <a:cubicBezTo>
                  <a:pt x="0" y="22110"/>
                  <a:pt x="22110" y="0"/>
                  <a:pt x="49385" y="0"/>
                </a:cubicBezTo>
                <a:close/>
              </a:path>
            </a:pathLst>
          </a:custGeom>
          <a:gradFill>
            <a:gsLst>
              <a:gs pos="0">
                <a:srgbClr val="7E9680"/>
              </a:gs>
              <a:gs pos="100000">
                <a:srgbClr val="596E5B"/>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2" name="Hình tự do: Hình 11">
            <a:extLst>
              <a:ext uri="{FF2B5EF4-FFF2-40B4-BE49-F238E27FC236}">
                <a16:creationId xmlns:a16="http://schemas.microsoft.com/office/drawing/2014/main" id="{26F9F34F-A003-B3EE-F2D6-DC19B5A2C899}"/>
              </a:ext>
            </a:extLst>
          </p:cNvPr>
          <p:cNvSpPr/>
          <p:nvPr/>
        </p:nvSpPr>
        <p:spPr>
          <a:xfrm rot="8082109">
            <a:off x="1722389" y="779472"/>
            <a:ext cx="295104" cy="295104"/>
          </a:xfrm>
          <a:custGeom>
            <a:avLst/>
            <a:gdLst>
              <a:gd name="connsiteX0" fmla="*/ 400050 w 400050"/>
              <a:gd name="connsiteY0" fmla="*/ 200025 h 400050"/>
              <a:gd name="connsiteX1" fmla="*/ 361263 w 400050"/>
              <a:gd name="connsiteY1" fmla="*/ 238812 h 400050"/>
              <a:gd name="connsiteX2" fmla="*/ 253401 w 400050"/>
              <a:gd name="connsiteY2" fmla="*/ 238812 h 400050"/>
              <a:gd name="connsiteX3" fmla="*/ 253401 w 400050"/>
              <a:gd name="connsiteY3" fmla="*/ 361263 h 400050"/>
              <a:gd name="connsiteX4" fmla="*/ 214614 w 400050"/>
              <a:gd name="connsiteY4" fmla="*/ 400050 h 400050"/>
              <a:gd name="connsiteX5" fmla="*/ 175827 w 400050"/>
              <a:gd name="connsiteY5" fmla="*/ 361263 h 400050"/>
              <a:gd name="connsiteX6" fmla="*/ 175827 w 400050"/>
              <a:gd name="connsiteY6" fmla="*/ 238812 h 400050"/>
              <a:gd name="connsiteX7" fmla="*/ 38787 w 400050"/>
              <a:gd name="connsiteY7" fmla="*/ 238812 h 400050"/>
              <a:gd name="connsiteX8" fmla="*/ 0 w 400050"/>
              <a:gd name="connsiteY8" fmla="*/ 200025 h 400050"/>
              <a:gd name="connsiteX9" fmla="*/ 38787 w 400050"/>
              <a:gd name="connsiteY9" fmla="*/ 161238 h 400050"/>
              <a:gd name="connsiteX10" fmla="*/ 175827 w 400050"/>
              <a:gd name="connsiteY10" fmla="*/ 161238 h 400050"/>
              <a:gd name="connsiteX11" fmla="*/ 175827 w 400050"/>
              <a:gd name="connsiteY11" fmla="*/ 38787 h 400050"/>
              <a:gd name="connsiteX12" fmla="*/ 214614 w 400050"/>
              <a:gd name="connsiteY12" fmla="*/ 0 h 400050"/>
              <a:gd name="connsiteX13" fmla="*/ 253401 w 400050"/>
              <a:gd name="connsiteY13" fmla="*/ 38787 h 400050"/>
              <a:gd name="connsiteX14" fmla="*/ 253401 w 400050"/>
              <a:gd name="connsiteY14" fmla="*/ 161238 h 400050"/>
              <a:gd name="connsiteX15" fmla="*/ 361263 w 400050"/>
              <a:gd name="connsiteY15" fmla="*/ 161238 h 400050"/>
              <a:gd name="connsiteX16" fmla="*/ 400050 w 400050"/>
              <a:gd name="connsiteY16" fmla="*/ 200025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00050">
                <a:moveTo>
                  <a:pt x="400050" y="200025"/>
                </a:moveTo>
                <a:cubicBezTo>
                  <a:pt x="400050" y="221446"/>
                  <a:pt x="382684" y="238812"/>
                  <a:pt x="361263" y="238812"/>
                </a:cubicBezTo>
                <a:lnTo>
                  <a:pt x="253401" y="238812"/>
                </a:lnTo>
                <a:lnTo>
                  <a:pt x="253401" y="361263"/>
                </a:lnTo>
                <a:cubicBezTo>
                  <a:pt x="253401" y="382684"/>
                  <a:pt x="236035" y="400050"/>
                  <a:pt x="214614" y="400050"/>
                </a:cubicBezTo>
                <a:cubicBezTo>
                  <a:pt x="193193" y="400050"/>
                  <a:pt x="175827" y="382684"/>
                  <a:pt x="175827" y="361263"/>
                </a:cubicBezTo>
                <a:lnTo>
                  <a:pt x="175827" y="238812"/>
                </a:lnTo>
                <a:lnTo>
                  <a:pt x="38787" y="238812"/>
                </a:lnTo>
                <a:cubicBezTo>
                  <a:pt x="17366" y="238812"/>
                  <a:pt x="0" y="221446"/>
                  <a:pt x="0" y="200025"/>
                </a:cubicBezTo>
                <a:cubicBezTo>
                  <a:pt x="0" y="178604"/>
                  <a:pt x="17366" y="161238"/>
                  <a:pt x="38787" y="161238"/>
                </a:cubicBezTo>
                <a:lnTo>
                  <a:pt x="175827" y="161238"/>
                </a:lnTo>
                <a:lnTo>
                  <a:pt x="175827" y="38787"/>
                </a:lnTo>
                <a:cubicBezTo>
                  <a:pt x="175827" y="17366"/>
                  <a:pt x="193193" y="0"/>
                  <a:pt x="214614" y="0"/>
                </a:cubicBezTo>
                <a:cubicBezTo>
                  <a:pt x="236035" y="0"/>
                  <a:pt x="253401" y="17366"/>
                  <a:pt x="253401" y="38787"/>
                </a:cubicBezTo>
                <a:lnTo>
                  <a:pt x="253401" y="161238"/>
                </a:lnTo>
                <a:lnTo>
                  <a:pt x="361263" y="161238"/>
                </a:lnTo>
                <a:cubicBezTo>
                  <a:pt x="382684" y="161238"/>
                  <a:pt x="400050" y="178604"/>
                  <a:pt x="400050" y="200025"/>
                </a:cubicBezTo>
                <a:close/>
              </a:path>
            </a:pathLst>
          </a:cu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vi-VN"/>
          </a:p>
        </p:txBody>
      </p:sp>
      <p:sp>
        <p:nvSpPr>
          <p:cNvPr id="13" name="Hình tròn: Rỗng 12">
            <a:extLst>
              <a:ext uri="{FF2B5EF4-FFF2-40B4-BE49-F238E27FC236}">
                <a16:creationId xmlns:a16="http://schemas.microsoft.com/office/drawing/2014/main" id="{42B1115F-7F32-012D-E920-35B0CFF65F27}"/>
              </a:ext>
            </a:extLst>
          </p:cNvPr>
          <p:cNvSpPr/>
          <p:nvPr/>
        </p:nvSpPr>
        <p:spPr>
          <a:xfrm>
            <a:off x="4959104" y="5602086"/>
            <a:ext cx="280402" cy="280402"/>
          </a:xfrm>
          <a:prstGeom prst="donut">
            <a:avLst>
              <a:gd name="adj" fmla="val 11231"/>
            </a:avLst>
          </a:prstGeom>
          <a:solidFill>
            <a:srgbClr val="7E96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sp>
        <p:nvSpPr>
          <p:cNvPr id="14" name="Hình tròn: Rỗng 13">
            <a:extLst>
              <a:ext uri="{FF2B5EF4-FFF2-40B4-BE49-F238E27FC236}">
                <a16:creationId xmlns:a16="http://schemas.microsoft.com/office/drawing/2014/main" id="{BAA539F5-D1E8-F88F-EF4C-EC3FD68AA059}"/>
              </a:ext>
            </a:extLst>
          </p:cNvPr>
          <p:cNvSpPr/>
          <p:nvPr/>
        </p:nvSpPr>
        <p:spPr>
          <a:xfrm>
            <a:off x="5097055" y="5564932"/>
            <a:ext cx="197852" cy="197852"/>
          </a:xfrm>
          <a:prstGeom prst="donut">
            <a:avLst>
              <a:gd name="adj" fmla="val 0"/>
            </a:avLst>
          </a:prstGeom>
          <a:noFill/>
          <a:ln>
            <a:solidFill>
              <a:srgbClr val="7E968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solidFill>
            </a:endParaRPr>
          </a:p>
        </p:txBody>
      </p:sp>
      <p:grpSp>
        <p:nvGrpSpPr>
          <p:cNvPr id="15" name="Nhóm 14">
            <a:extLst>
              <a:ext uri="{FF2B5EF4-FFF2-40B4-BE49-F238E27FC236}">
                <a16:creationId xmlns:a16="http://schemas.microsoft.com/office/drawing/2014/main" id="{0633E8FE-D691-221B-50B8-AA1DC5CD1BAC}"/>
              </a:ext>
            </a:extLst>
          </p:cNvPr>
          <p:cNvGrpSpPr/>
          <p:nvPr/>
        </p:nvGrpSpPr>
        <p:grpSpPr>
          <a:xfrm>
            <a:off x="13725857" y="1151316"/>
            <a:ext cx="2585575" cy="3057123"/>
            <a:chOff x="3930261" y="951787"/>
            <a:chExt cx="3344248" cy="3954160"/>
          </a:xfrm>
        </p:grpSpPr>
        <p:pic>
          <p:nvPicPr>
            <p:cNvPr id="16" name="Hình ảnh 15" descr="Miễn phí Người Trên Cánh đồng Thực Vật Ảnh lưu trữ">
              <a:extLst>
                <a:ext uri="{FF2B5EF4-FFF2-40B4-BE49-F238E27FC236}">
                  <a16:creationId xmlns:a16="http://schemas.microsoft.com/office/drawing/2014/main" id="{FCB83906-11A5-DBE5-816C-5547CA32A61E}"/>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colorTemperature colorTemp="11200"/>
                      </a14:imgEffect>
                    </a14:imgLayer>
                  </a14:imgProps>
                </a:ext>
                <a:ext uri="{28A0092B-C50C-407E-A947-70E740481C1C}">
                  <a14:useLocalDpi xmlns:a14="http://schemas.microsoft.com/office/drawing/2010/main" val="0"/>
                </a:ext>
              </a:extLst>
            </a:blip>
            <a:srcRect l="38755" t="26563" r="588" b="32999"/>
            <a:stretch>
              <a:fillRect/>
            </a:stretch>
          </p:blipFill>
          <p:spPr bwMode="auto">
            <a:xfrm>
              <a:off x="4501253" y="2132691"/>
              <a:ext cx="2773256" cy="2773256"/>
            </a:xfrm>
            <a:custGeom>
              <a:avLst/>
              <a:gdLst>
                <a:gd name="connsiteX0" fmla="*/ 1386628 w 2773256"/>
                <a:gd name="connsiteY0" fmla="*/ 0 h 2773256"/>
                <a:gd name="connsiteX1" fmla="*/ 2773256 w 2773256"/>
                <a:gd name="connsiteY1" fmla="*/ 1386628 h 2773256"/>
                <a:gd name="connsiteX2" fmla="*/ 1386628 w 2773256"/>
                <a:gd name="connsiteY2" fmla="*/ 2773256 h 2773256"/>
                <a:gd name="connsiteX3" fmla="*/ 0 w 2773256"/>
                <a:gd name="connsiteY3" fmla="*/ 1386628 h 2773256"/>
                <a:gd name="connsiteX4" fmla="*/ 1386628 w 2773256"/>
                <a:gd name="connsiteY4" fmla="*/ 0 h 27732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3256" h="2773256">
                  <a:moveTo>
                    <a:pt x="1386628" y="0"/>
                  </a:moveTo>
                  <a:cubicBezTo>
                    <a:pt x="2152441" y="0"/>
                    <a:pt x="2773256" y="620815"/>
                    <a:pt x="2773256" y="1386628"/>
                  </a:cubicBezTo>
                  <a:cubicBezTo>
                    <a:pt x="2773256" y="2152441"/>
                    <a:pt x="2152441" y="2773256"/>
                    <a:pt x="1386628" y="2773256"/>
                  </a:cubicBezTo>
                  <a:cubicBezTo>
                    <a:pt x="620815" y="2773256"/>
                    <a:pt x="0" y="2152441"/>
                    <a:pt x="0" y="1386628"/>
                  </a:cubicBezTo>
                  <a:cubicBezTo>
                    <a:pt x="0" y="620815"/>
                    <a:pt x="620815" y="0"/>
                    <a:pt x="1386628" y="0"/>
                  </a:cubicBezTo>
                  <a:close/>
                </a:path>
              </a:pathLst>
            </a:custGeom>
            <a:noFill/>
            <a:extLst>
              <a:ext uri="{909E8E84-426E-40DD-AFC4-6F175D3DCCD1}">
                <a14:hiddenFill xmlns:a14="http://schemas.microsoft.com/office/drawing/2010/main">
                  <a:solidFill>
                    <a:srgbClr val="FFFFFF"/>
                  </a:solidFill>
                </a14:hiddenFill>
              </a:ext>
            </a:extLst>
          </p:spPr>
        </p:pic>
        <p:pic>
          <p:nvPicPr>
            <p:cNvPr id="17" name="Hình ảnh 16">
              <a:extLst>
                <a:ext uri="{FF2B5EF4-FFF2-40B4-BE49-F238E27FC236}">
                  <a16:creationId xmlns:a16="http://schemas.microsoft.com/office/drawing/2014/main" id="{D8F2DD57-6F77-88A7-2B72-8C523096620D}"/>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9948" b="96859" l="9453" r="96517">
                          <a14:foregroundMark x1="41294" y1="17801" x2="41294" y2="17801"/>
                          <a14:foregroundMark x1="39801" y1="17801" x2="39801" y2="17801"/>
                          <a14:foregroundMark x1="72637" y1="61257" x2="74129" y2="68063"/>
                          <a14:foregroundMark x1="70647" y1="58639" x2="70647" y2="58639"/>
                          <a14:foregroundMark x1="70647" y1="56545" x2="70647" y2="56545"/>
                          <a14:foregroundMark x1="71642" y1="55497" x2="71642" y2="55497"/>
                          <a14:foregroundMark x1="71642" y1="54974" x2="71642" y2="54974"/>
                          <a14:foregroundMark x1="71144" y1="54450" x2="71144" y2="54450"/>
                          <a14:foregroundMark x1="74129" y1="55497" x2="74129" y2="55497"/>
                          <a14:foregroundMark x1="77612" y1="57068" x2="77612" y2="57068"/>
                          <a14:foregroundMark x1="77114" y1="54974" x2="77114" y2="54974"/>
                          <a14:foregroundMark x1="77612" y1="54974" x2="77612" y2="74346"/>
                          <a14:foregroundMark x1="78109" y1="66492" x2="72139" y2="79581"/>
                          <a14:foregroundMark x1="72139" y1="66492" x2="70647" y2="80105"/>
                          <a14:foregroundMark x1="72637" y1="64398" x2="75622" y2="75916"/>
                          <a14:foregroundMark x1="62687" y1="85864" x2="60199" y2="97382"/>
                          <a14:foregroundMark x1="57214" y1="87435" x2="60199" y2="79058"/>
                          <a14:foregroundMark x1="80100" y1="71728" x2="88060" y2="89529"/>
                          <a14:foregroundMark x1="73632" y1="71204" x2="86567" y2="96859"/>
                          <a14:foregroundMark x1="84577" y1="70157" x2="96517" y2="95812"/>
                          <a14:foregroundMark x1="72637" y1="89529" x2="79602" y2="86911"/>
                        </a14:backgroundRemoval>
                      </a14:imgEffect>
                      <a14:imgEffect>
                        <a14:colorTemperature colorTemp="11200"/>
                      </a14:imgEffect>
                    </a14:imgLayer>
                  </a14:imgProps>
                </a:ext>
              </a:extLst>
            </a:blip>
            <a:stretch>
              <a:fillRect/>
            </a:stretch>
          </p:blipFill>
          <p:spPr>
            <a:xfrm>
              <a:off x="3930261" y="951787"/>
              <a:ext cx="2248354" cy="2136495"/>
            </a:xfrm>
            <a:prstGeom prst="rect">
              <a:avLst/>
            </a:prstGeom>
          </p:spPr>
        </p:pic>
      </p:grpSp>
      <p:sp>
        <p:nvSpPr>
          <p:cNvPr id="18" name="Hình chữ nhật 17">
            <a:extLst>
              <a:ext uri="{FF2B5EF4-FFF2-40B4-BE49-F238E27FC236}">
                <a16:creationId xmlns:a16="http://schemas.microsoft.com/office/drawing/2014/main" id="{25A0CDC8-BE3E-118F-B558-AA11FCBB52FF}"/>
              </a:ext>
            </a:extLst>
          </p:cNvPr>
          <p:cNvSpPr/>
          <p:nvPr/>
        </p:nvSpPr>
        <p:spPr>
          <a:xfrm>
            <a:off x="17286872" y="3146067"/>
            <a:ext cx="2602523" cy="1187880"/>
          </a:xfrm>
          <a:prstGeom prst="rect">
            <a:avLst/>
          </a:prstGeom>
          <a:gradFill>
            <a:gsLst>
              <a:gs pos="100000">
                <a:srgbClr val="596E5B"/>
              </a:gs>
              <a:gs pos="0">
                <a:srgbClr val="7E9680"/>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9" name="Hình chữ nhật 18">
            <a:extLst>
              <a:ext uri="{FF2B5EF4-FFF2-40B4-BE49-F238E27FC236}">
                <a16:creationId xmlns:a16="http://schemas.microsoft.com/office/drawing/2014/main" id="{9E835384-2B91-967B-725C-AAB401A2EF25}"/>
              </a:ext>
            </a:extLst>
          </p:cNvPr>
          <p:cNvSpPr/>
          <p:nvPr/>
        </p:nvSpPr>
        <p:spPr>
          <a:xfrm>
            <a:off x="22763331" y="2338594"/>
            <a:ext cx="1036922" cy="935194"/>
          </a:xfrm>
          <a:prstGeom prst="rect">
            <a:avLst/>
          </a:prstGeom>
          <a:solidFill>
            <a:srgbClr val="7E9680">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21" name="Hộp Văn bản 20">
            <a:extLst>
              <a:ext uri="{FF2B5EF4-FFF2-40B4-BE49-F238E27FC236}">
                <a16:creationId xmlns:a16="http://schemas.microsoft.com/office/drawing/2014/main" id="{20C9F9D7-DF30-BA81-32CB-CC12830EBC7F}"/>
              </a:ext>
            </a:extLst>
          </p:cNvPr>
          <p:cNvSpPr txBox="1"/>
          <p:nvPr/>
        </p:nvSpPr>
        <p:spPr>
          <a:xfrm>
            <a:off x="7604230" y="1093847"/>
            <a:ext cx="4025651" cy="461665"/>
          </a:xfrm>
          <a:prstGeom prst="rect">
            <a:avLst/>
          </a:prstGeom>
          <a:noFill/>
        </p:spPr>
        <p:txBody>
          <a:bodyPr wrap="square">
            <a:spAutoFit/>
          </a:bodyPr>
          <a:lstStyle/>
          <a:p>
            <a:r>
              <a:rPr lang="en-US" sz="2400" b="1" dirty="0">
                <a:solidFill>
                  <a:srgbClr val="7E9680"/>
                </a:solidFill>
                <a:effectLst/>
                <a:latin typeface="Intrepid" pitchFamily="2" charset="0"/>
                <a:ea typeface="Calibri" panose="020F0502020204030204" pitchFamily="34" charset="0"/>
              </a:rPr>
              <a:t>TECHNOLOGIES</a:t>
            </a:r>
            <a:endParaRPr lang="vi-VN" sz="2400" b="1" dirty="0">
              <a:solidFill>
                <a:srgbClr val="7E9680"/>
              </a:solidFill>
            </a:endParaRPr>
          </a:p>
        </p:txBody>
      </p:sp>
      <p:sp>
        <p:nvSpPr>
          <p:cNvPr id="23" name="Hộp Văn bản 22">
            <a:extLst>
              <a:ext uri="{FF2B5EF4-FFF2-40B4-BE49-F238E27FC236}">
                <a16:creationId xmlns:a16="http://schemas.microsoft.com/office/drawing/2014/main" id="{64EC4D8E-3899-0A30-A1ED-CD5126D4D233}"/>
              </a:ext>
            </a:extLst>
          </p:cNvPr>
          <p:cNvSpPr txBox="1"/>
          <p:nvPr/>
        </p:nvSpPr>
        <p:spPr>
          <a:xfrm>
            <a:off x="7449361" y="2044195"/>
            <a:ext cx="2602523" cy="2246769"/>
          </a:xfrm>
          <a:prstGeom prst="rect">
            <a:avLst/>
          </a:prstGeom>
          <a:noFill/>
        </p:spPr>
        <p:txBody>
          <a:bodyPr wrap="square">
            <a:spAutoFit/>
          </a:bodyPr>
          <a:lstStyle/>
          <a:p>
            <a:pPr marL="0" marR="0" algn="ctr">
              <a:spcBef>
                <a:spcPts val="600"/>
              </a:spcBef>
              <a:spcAft>
                <a:spcPts val="600"/>
              </a:spcAft>
            </a:pPr>
            <a:r>
              <a:rPr lang="en-US" sz="2000" i="1" kern="100" dirty="0">
                <a:effectLst/>
                <a:latin typeface="Intrepid" pitchFamily="2" charset="0"/>
                <a:ea typeface="Calibri" panose="020F0502020204030204" pitchFamily="34" charset="0"/>
              </a:rPr>
              <a:t>Angular</a:t>
            </a:r>
          </a:p>
          <a:p>
            <a:pPr marL="0" marR="0" algn="ctr">
              <a:spcBef>
                <a:spcPts val="600"/>
              </a:spcBef>
              <a:spcAft>
                <a:spcPts val="600"/>
              </a:spcAft>
            </a:pPr>
            <a:r>
              <a:rPr lang="en-US" sz="2000" i="1" kern="100" dirty="0">
                <a:effectLst/>
                <a:latin typeface="Intrepid" pitchFamily="2" charset="0"/>
                <a:ea typeface="Calibri" panose="020F0502020204030204" pitchFamily="34" charset="0"/>
              </a:rPr>
              <a:t>React Native</a:t>
            </a:r>
          </a:p>
          <a:p>
            <a:pPr marL="0" marR="0" algn="ctr">
              <a:spcBef>
                <a:spcPts val="600"/>
              </a:spcBef>
              <a:spcAft>
                <a:spcPts val="600"/>
              </a:spcAft>
            </a:pPr>
            <a:r>
              <a:rPr lang="en-US" sz="2000" i="1" kern="100" dirty="0">
                <a:effectLst/>
                <a:latin typeface="Intrepid" pitchFamily="2" charset="0"/>
                <a:ea typeface="Calibri" panose="020F0502020204030204" pitchFamily="34" charset="0"/>
              </a:rPr>
              <a:t>ReactJS </a:t>
            </a:r>
          </a:p>
          <a:p>
            <a:pPr marL="0" marR="0" algn="ctr">
              <a:spcBef>
                <a:spcPts val="600"/>
              </a:spcBef>
              <a:spcAft>
                <a:spcPts val="600"/>
              </a:spcAft>
            </a:pPr>
            <a:r>
              <a:rPr lang="en-US" sz="2000" i="1" kern="100" dirty="0">
                <a:effectLst/>
                <a:latin typeface="Intrepid" pitchFamily="2" charset="0"/>
                <a:ea typeface="Calibri" panose="020F0502020204030204" pitchFamily="34" charset="0"/>
              </a:rPr>
              <a:t>MySQL database</a:t>
            </a:r>
          </a:p>
          <a:p>
            <a:pPr marL="0" marR="0" algn="ctr">
              <a:spcBef>
                <a:spcPts val="600"/>
              </a:spcBef>
              <a:spcAft>
                <a:spcPts val="600"/>
              </a:spcAft>
            </a:pPr>
            <a:r>
              <a:rPr lang="en-US" sz="2000" i="1" kern="100" dirty="0">
                <a:effectLst/>
                <a:latin typeface="Intrepid" pitchFamily="2" charset="0"/>
                <a:ea typeface="Calibri" panose="020F0502020204030204" pitchFamily="34" charset="0"/>
              </a:rPr>
              <a:t>Spring Boot</a:t>
            </a:r>
          </a:p>
        </p:txBody>
      </p:sp>
      <p:sp>
        <p:nvSpPr>
          <p:cNvPr id="2" name="Hộp Văn bản 1">
            <a:extLst>
              <a:ext uri="{FF2B5EF4-FFF2-40B4-BE49-F238E27FC236}">
                <a16:creationId xmlns:a16="http://schemas.microsoft.com/office/drawing/2014/main" id="{33E13893-70C5-8CFB-279D-E6189FB3065B}"/>
              </a:ext>
            </a:extLst>
          </p:cNvPr>
          <p:cNvSpPr txBox="1"/>
          <p:nvPr/>
        </p:nvSpPr>
        <p:spPr>
          <a:xfrm>
            <a:off x="-6629680" y="681801"/>
            <a:ext cx="2765332" cy="461665"/>
          </a:xfrm>
          <a:prstGeom prst="rect">
            <a:avLst/>
          </a:prstGeom>
          <a:noFill/>
        </p:spPr>
        <p:txBody>
          <a:bodyPr wrap="square">
            <a:spAutoFit/>
          </a:bodyPr>
          <a:lstStyle/>
          <a:p>
            <a:r>
              <a:rPr lang="en-US" sz="2400" b="1" dirty="0">
                <a:solidFill>
                  <a:srgbClr val="596E5B"/>
                </a:solidFill>
                <a:effectLst/>
                <a:latin typeface="Intrepid" pitchFamily="2" charset="0"/>
                <a:ea typeface="Calibri" panose="020F0502020204030204" pitchFamily="34" charset="0"/>
              </a:rPr>
              <a:t>THE EXPECTATION</a:t>
            </a:r>
            <a:endParaRPr lang="vi-VN" sz="2400" b="1" dirty="0">
              <a:solidFill>
                <a:srgbClr val="596E5B"/>
              </a:solidFill>
            </a:endParaRPr>
          </a:p>
        </p:txBody>
      </p:sp>
      <p:sp>
        <p:nvSpPr>
          <p:cNvPr id="3" name="Hộp Văn bản 2">
            <a:extLst>
              <a:ext uri="{FF2B5EF4-FFF2-40B4-BE49-F238E27FC236}">
                <a16:creationId xmlns:a16="http://schemas.microsoft.com/office/drawing/2014/main" id="{484DB8CF-8B95-21A8-1EBA-F432F5E74C81}"/>
              </a:ext>
            </a:extLst>
          </p:cNvPr>
          <p:cNvSpPr txBox="1"/>
          <p:nvPr/>
        </p:nvSpPr>
        <p:spPr>
          <a:xfrm>
            <a:off x="-5681425" y="1064079"/>
            <a:ext cx="3634153" cy="377647"/>
          </a:xfrm>
          <a:prstGeom prst="rect">
            <a:avLst/>
          </a:prstGeom>
          <a:noFill/>
        </p:spPr>
        <p:txBody>
          <a:bodyPr wrap="square">
            <a:spAutoFit/>
          </a:bodyPr>
          <a:lstStyle/>
          <a:p>
            <a:pPr marL="0" marR="0">
              <a:lnSpc>
                <a:spcPct val="107000"/>
              </a:lnSpc>
              <a:spcBef>
                <a:spcPts val="0"/>
              </a:spcBef>
              <a:spcAft>
                <a:spcPts val="800"/>
              </a:spcAft>
            </a:pPr>
            <a:r>
              <a:rPr lang="en-US" sz="1800" b="1" i="1" kern="100" dirty="0">
                <a:solidFill>
                  <a:srgbClr val="596E5B"/>
                </a:solidFill>
                <a:effectLst/>
                <a:latin typeface="Intrepid" pitchFamily="2" charset="0"/>
                <a:ea typeface="Calibri" panose="020F0502020204030204" pitchFamily="34" charset="0"/>
              </a:rPr>
              <a:t>*</a:t>
            </a:r>
            <a:r>
              <a:rPr lang="en-US" sz="1800" i="1" kern="100" dirty="0">
                <a:solidFill>
                  <a:srgbClr val="596E5B"/>
                </a:solidFill>
                <a:effectLst/>
                <a:latin typeface="Intrepid" pitchFamily="2" charset="0"/>
                <a:ea typeface="Calibri" panose="020F0502020204030204" pitchFamily="34" charset="0"/>
              </a:rPr>
              <a:t>Object and scope of the study</a:t>
            </a:r>
            <a:endParaRPr lang="vi-VN" sz="1800" kern="100" dirty="0">
              <a:solidFill>
                <a:srgbClr val="596E5B"/>
              </a:solidFill>
              <a:effectLst/>
              <a:latin typeface="Times New Roman" panose="02020603050405020304" pitchFamily="18" charset="0"/>
              <a:ea typeface="Calibri" panose="020F0502020204030204" pitchFamily="34" charset="0"/>
            </a:endParaRPr>
          </a:p>
        </p:txBody>
      </p:sp>
      <p:sp>
        <p:nvSpPr>
          <p:cNvPr id="20" name="Hộp Văn bản 19">
            <a:extLst>
              <a:ext uri="{FF2B5EF4-FFF2-40B4-BE49-F238E27FC236}">
                <a16:creationId xmlns:a16="http://schemas.microsoft.com/office/drawing/2014/main" id="{02CAE81A-0550-06C5-D6D8-6709122410AF}"/>
              </a:ext>
            </a:extLst>
          </p:cNvPr>
          <p:cNvSpPr txBox="1"/>
          <p:nvPr/>
        </p:nvSpPr>
        <p:spPr>
          <a:xfrm>
            <a:off x="-5703324" y="1873851"/>
            <a:ext cx="5383408" cy="3877985"/>
          </a:xfrm>
          <a:prstGeom prst="rect">
            <a:avLst/>
          </a:prstGeom>
          <a:noFill/>
        </p:spPr>
        <p:txBody>
          <a:bodyPr wrap="square">
            <a:spAutoFit/>
          </a:bodyPr>
          <a:lstStyle/>
          <a:p>
            <a:pPr marL="0" marR="0">
              <a:spcBef>
                <a:spcPts val="600"/>
              </a:spcBef>
              <a:spcAft>
                <a:spcPts val="600"/>
              </a:spcAft>
            </a:pPr>
            <a:r>
              <a:rPr lang="en-US" sz="1800" kern="100" dirty="0">
                <a:effectLst/>
                <a:latin typeface="Intrepid" pitchFamily="2" charset="0"/>
                <a:ea typeface="Calibri" panose="020F0502020204030204" pitchFamily="34" charset="0"/>
              </a:rPr>
              <a:t>The main points can be summarized as follows:</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investigation involved two focus groups: one with prior knowledge of technology and one without.</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research covered various technical knowledge areas, including Angular, React Native, MySQL database, Spring Boot, and a brief application on TensorFlow.</a:t>
            </a:r>
            <a:endParaRPr lang="vi-VN" sz="1800" kern="100" dirty="0">
              <a:effectLst/>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Symbol" panose="05050102010706020507" pitchFamily="18" charset="2"/>
              <a:buChar char=""/>
            </a:pPr>
            <a:r>
              <a:rPr lang="en-US" sz="1800" kern="100" dirty="0">
                <a:effectLst/>
                <a:latin typeface="Intrepid" pitchFamily="2" charset="0"/>
                <a:ea typeface="Calibri" panose="020F0502020204030204" pitchFamily="34" charset="0"/>
              </a:rPr>
              <a:t>The study aimed to outline the main objectives and apply the knowledge points to the final product, without focusing extensively on irrelevant theories.</a:t>
            </a:r>
            <a:endParaRPr lang="vi-VN" sz="1800" kern="100" dirty="0">
              <a:effectLst/>
              <a:latin typeface="Times New Roman" panose="02020603050405020304" pitchFamily="18" charset="0"/>
              <a:ea typeface="Calibri" panose="020F0502020204030204" pitchFamily="34" charset="0"/>
            </a:endParaRPr>
          </a:p>
        </p:txBody>
      </p:sp>
      <p:grpSp>
        <p:nvGrpSpPr>
          <p:cNvPr id="47" name="Nhóm 46">
            <a:extLst>
              <a:ext uri="{FF2B5EF4-FFF2-40B4-BE49-F238E27FC236}">
                <a16:creationId xmlns:a16="http://schemas.microsoft.com/office/drawing/2014/main" id="{D4EFE1A9-36A7-3A81-0D93-C6893047DF25}"/>
              </a:ext>
            </a:extLst>
          </p:cNvPr>
          <p:cNvGrpSpPr/>
          <p:nvPr/>
        </p:nvGrpSpPr>
        <p:grpSpPr>
          <a:xfrm>
            <a:off x="9035944" y="5945589"/>
            <a:ext cx="514105" cy="514105"/>
            <a:chOff x="7875229" y="6202639"/>
            <a:chExt cx="514105" cy="514105"/>
          </a:xfrm>
          <a:effectLst>
            <a:reflection blurRad="6350" stA="52000" endA="300" endPos="35000" dir="5400000" sy="-100000" algn="bl" rotWithShape="0"/>
          </a:effectLst>
        </p:grpSpPr>
        <p:sp>
          <p:nvSpPr>
            <p:cNvPr id="27" name="Hình Bầu dục 26">
              <a:extLst>
                <a:ext uri="{FF2B5EF4-FFF2-40B4-BE49-F238E27FC236}">
                  <a16:creationId xmlns:a16="http://schemas.microsoft.com/office/drawing/2014/main" id="{27AE742E-3FEF-DD45-7E19-9161F9D7A3E2}"/>
                </a:ext>
              </a:extLst>
            </p:cNvPr>
            <p:cNvSpPr/>
            <p:nvPr/>
          </p:nvSpPr>
          <p:spPr>
            <a:xfrm>
              <a:off x="7875229" y="6202639"/>
              <a:ext cx="514105" cy="51410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31" name="Hình ảnh 30">
              <a:extLst>
                <a:ext uri="{FF2B5EF4-FFF2-40B4-BE49-F238E27FC236}">
                  <a16:creationId xmlns:a16="http://schemas.microsoft.com/office/drawing/2014/main" id="{B6A5508C-5B30-5672-1CE7-700A828885F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906879" y="6242819"/>
              <a:ext cx="450803" cy="450803"/>
            </a:xfrm>
            <a:prstGeom prst="rect">
              <a:avLst/>
            </a:prstGeom>
          </p:spPr>
        </p:pic>
      </p:grpSp>
      <p:grpSp>
        <p:nvGrpSpPr>
          <p:cNvPr id="48" name="Nhóm 47">
            <a:extLst>
              <a:ext uri="{FF2B5EF4-FFF2-40B4-BE49-F238E27FC236}">
                <a16:creationId xmlns:a16="http://schemas.microsoft.com/office/drawing/2014/main" id="{5775E888-4347-708B-F533-3885A62FC59A}"/>
              </a:ext>
            </a:extLst>
          </p:cNvPr>
          <p:cNvGrpSpPr/>
          <p:nvPr/>
        </p:nvGrpSpPr>
        <p:grpSpPr>
          <a:xfrm>
            <a:off x="9794340" y="5945589"/>
            <a:ext cx="514105" cy="514105"/>
            <a:chOff x="8613503" y="6202639"/>
            <a:chExt cx="514105" cy="514105"/>
          </a:xfrm>
          <a:effectLst>
            <a:reflection blurRad="6350" stA="52000" endA="300" endPos="35000" dir="5400000" sy="-100000" algn="bl" rotWithShape="0"/>
          </a:effectLst>
        </p:grpSpPr>
        <p:sp>
          <p:nvSpPr>
            <p:cNvPr id="22" name="Hình Bầu dục 21">
              <a:extLst>
                <a:ext uri="{FF2B5EF4-FFF2-40B4-BE49-F238E27FC236}">
                  <a16:creationId xmlns:a16="http://schemas.microsoft.com/office/drawing/2014/main" id="{F5D5860E-97A4-61F4-4ABF-A19F4D96663E}"/>
                </a:ext>
              </a:extLst>
            </p:cNvPr>
            <p:cNvSpPr/>
            <p:nvPr/>
          </p:nvSpPr>
          <p:spPr>
            <a:xfrm>
              <a:off x="8613503" y="6202639"/>
              <a:ext cx="514105" cy="51410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pic>
          <p:nvPicPr>
            <p:cNvPr id="33" name="Hình ảnh 32">
              <a:extLst>
                <a:ext uri="{FF2B5EF4-FFF2-40B4-BE49-F238E27FC236}">
                  <a16:creationId xmlns:a16="http://schemas.microsoft.com/office/drawing/2014/main" id="{F62D2D20-5072-1051-BEBE-6EE0928833D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691993" y="6304419"/>
              <a:ext cx="357124" cy="310543"/>
            </a:xfrm>
            <a:prstGeom prst="rect">
              <a:avLst/>
            </a:prstGeom>
          </p:spPr>
        </p:pic>
      </p:grpSp>
      <p:grpSp>
        <p:nvGrpSpPr>
          <p:cNvPr id="49" name="Nhóm 48">
            <a:extLst>
              <a:ext uri="{FF2B5EF4-FFF2-40B4-BE49-F238E27FC236}">
                <a16:creationId xmlns:a16="http://schemas.microsoft.com/office/drawing/2014/main" id="{7C720C2F-72E7-EFA0-9A39-F0F58515F223}"/>
              </a:ext>
            </a:extLst>
          </p:cNvPr>
          <p:cNvGrpSpPr/>
          <p:nvPr/>
        </p:nvGrpSpPr>
        <p:grpSpPr>
          <a:xfrm>
            <a:off x="10552736" y="5945589"/>
            <a:ext cx="514105" cy="514105"/>
            <a:chOff x="9351777" y="6202639"/>
            <a:chExt cx="514105" cy="514105"/>
          </a:xfrm>
          <a:effectLst>
            <a:reflection blurRad="6350" stA="52000" endA="300" endPos="35000" dir="5400000" sy="-100000" algn="bl" rotWithShape="0"/>
          </a:effectLst>
        </p:grpSpPr>
        <p:sp>
          <p:nvSpPr>
            <p:cNvPr id="24" name="Hình Bầu dục 23">
              <a:extLst>
                <a:ext uri="{FF2B5EF4-FFF2-40B4-BE49-F238E27FC236}">
                  <a16:creationId xmlns:a16="http://schemas.microsoft.com/office/drawing/2014/main" id="{771B6969-8C7B-F174-4984-4561495DAA6E}"/>
                </a:ext>
              </a:extLst>
            </p:cNvPr>
            <p:cNvSpPr/>
            <p:nvPr/>
          </p:nvSpPr>
          <p:spPr>
            <a:xfrm>
              <a:off x="9351777" y="6202639"/>
              <a:ext cx="514105" cy="51410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pic>
          <p:nvPicPr>
            <p:cNvPr id="35" name="Hình ảnh 34">
              <a:extLst>
                <a:ext uri="{FF2B5EF4-FFF2-40B4-BE49-F238E27FC236}">
                  <a16:creationId xmlns:a16="http://schemas.microsoft.com/office/drawing/2014/main" id="{5648CD16-7537-89E2-BB37-0F5111A51AD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9449191" y="6291826"/>
              <a:ext cx="335727" cy="335727"/>
            </a:xfrm>
            <a:prstGeom prst="rect">
              <a:avLst/>
            </a:prstGeom>
          </p:spPr>
        </p:pic>
      </p:grpSp>
      <p:grpSp>
        <p:nvGrpSpPr>
          <p:cNvPr id="50" name="Nhóm 49">
            <a:extLst>
              <a:ext uri="{FF2B5EF4-FFF2-40B4-BE49-F238E27FC236}">
                <a16:creationId xmlns:a16="http://schemas.microsoft.com/office/drawing/2014/main" id="{9398CE23-7216-0BAC-0077-6F38D2ADB4F6}"/>
              </a:ext>
            </a:extLst>
          </p:cNvPr>
          <p:cNvGrpSpPr/>
          <p:nvPr/>
        </p:nvGrpSpPr>
        <p:grpSpPr>
          <a:xfrm>
            <a:off x="11311132" y="5945589"/>
            <a:ext cx="514105" cy="514105"/>
            <a:chOff x="10090051" y="6202639"/>
            <a:chExt cx="514105" cy="514105"/>
          </a:xfrm>
          <a:effectLst>
            <a:reflection blurRad="6350" stA="52000" endA="300" endPos="35000" dir="5400000" sy="-100000" algn="bl" rotWithShape="0"/>
          </a:effectLst>
        </p:grpSpPr>
        <p:sp>
          <p:nvSpPr>
            <p:cNvPr id="25" name="Hình Bầu dục 24">
              <a:extLst>
                <a:ext uri="{FF2B5EF4-FFF2-40B4-BE49-F238E27FC236}">
                  <a16:creationId xmlns:a16="http://schemas.microsoft.com/office/drawing/2014/main" id="{4076560E-B2D6-235F-54EB-A87EE361E828}"/>
                </a:ext>
              </a:extLst>
            </p:cNvPr>
            <p:cNvSpPr/>
            <p:nvPr/>
          </p:nvSpPr>
          <p:spPr>
            <a:xfrm>
              <a:off x="10090051" y="6202639"/>
              <a:ext cx="514105" cy="514105"/>
            </a:xfrm>
            <a:prstGeom prst="ellipse">
              <a:avLst/>
            </a:pr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p>
          </p:txBody>
        </p:sp>
        <p:pic>
          <p:nvPicPr>
            <p:cNvPr id="46" name="Hình ảnh 45">
              <a:extLst>
                <a:ext uri="{FF2B5EF4-FFF2-40B4-BE49-F238E27FC236}">
                  <a16:creationId xmlns:a16="http://schemas.microsoft.com/office/drawing/2014/main" id="{53E45405-0D3B-7494-222A-2B9F5121758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0167815" y="6279118"/>
              <a:ext cx="358575" cy="361142"/>
            </a:xfrm>
            <a:prstGeom prst="rect">
              <a:avLst/>
            </a:prstGeom>
          </p:spPr>
        </p:pic>
      </p:grpSp>
    </p:spTree>
    <p:extLst>
      <p:ext uri="{BB962C8B-B14F-4D97-AF65-F5344CB8AC3E}">
        <p14:creationId xmlns:p14="http://schemas.microsoft.com/office/powerpoint/2010/main" val="19562071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Hình ảnh 6" descr="Miễn phí Ảnh lưu trữ miễn phí về bắn dọc, Các mặt hàng, các tông Ảnh lưu trữ">
            <a:extLst>
              <a:ext uri="{FF2B5EF4-FFF2-40B4-BE49-F238E27FC236}">
                <a16:creationId xmlns:a16="http://schemas.microsoft.com/office/drawing/2014/main" id="{653FFF7A-96BE-59F5-2BA7-6C48A7D45E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251" t="16278" r="29673" b="39672"/>
          <a:stretch>
            <a:fillRect/>
          </a:stretch>
        </p:blipFill>
        <p:spPr bwMode="auto">
          <a:xfrm>
            <a:off x="477520" y="5468036"/>
            <a:ext cx="1026160" cy="1026160"/>
          </a:xfrm>
          <a:custGeom>
            <a:avLst/>
            <a:gdLst>
              <a:gd name="connsiteX0" fmla="*/ 868680 w 1737360"/>
              <a:gd name="connsiteY0" fmla="*/ 0 h 1737360"/>
              <a:gd name="connsiteX1" fmla="*/ 1737360 w 1737360"/>
              <a:gd name="connsiteY1" fmla="*/ 868680 h 1737360"/>
              <a:gd name="connsiteX2" fmla="*/ 868680 w 1737360"/>
              <a:gd name="connsiteY2" fmla="*/ 1737360 h 1737360"/>
              <a:gd name="connsiteX3" fmla="*/ 0 w 1737360"/>
              <a:gd name="connsiteY3" fmla="*/ 868680 h 1737360"/>
              <a:gd name="connsiteX4" fmla="*/ 868680 w 1737360"/>
              <a:gd name="connsiteY4" fmla="*/ 0 h 1737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7360" h="1737360">
                <a:moveTo>
                  <a:pt x="868680" y="0"/>
                </a:moveTo>
                <a:cubicBezTo>
                  <a:pt x="1348439" y="0"/>
                  <a:pt x="1737360" y="388921"/>
                  <a:pt x="1737360" y="868680"/>
                </a:cubicBezTo>
                <a:cubicBezTo>
                  <a:pt x="1737360" y="1348439"/>
                  <a:pt x="1348439" y="1737360"/>
                  <a:pt x="868680" y="1737360"/>
                </a:cubicBezTo>
                <a:cubicBezTo>
                  <a:pt x="388921" y="1737360"/>
                  <a:pt x="0" y="1348439"/>
                  <a:pt x="0" y="868680"/>
                </a:cubicBezTo>
                <a:cubicBezTo>
                  <a:pt x="0" y="388921"/>
                  <a:pt x="388921" y="0"/>
                  <a:pt x="868680" y="0"/>
                </a:cubicBezTo>
                <a:close/>
              </a:path>
            </a:pathLst>
          </a:custGeom>
          <a:noFill/>
          <a:extLst>
            <a:ext uri="{909E8E84-426E-40DD-AFC4-6F175D3DCCD1}">
              <a14:hiddenFill xmlns:a14="http://schemas.microsoft.com/office/drawing/2010/main">
                <a:solidFill>
                  <a:srgbClr val="FFFFFF"/>
                </a:solidFill>
              </a14:hiddenFill>
            </a:ext>
          </a:extLst>
        </p:spPr>
      </p:pic>
      <p:pic>
        <p:nvPicPr>
          <p:cNvPr id="8" name="Hình ảnh 7" descr="Miễn phí Người Phụ Nữ Hái Cây Trên Cánh đồng Ảnh lưu trữ">
            <a:extLst>
              <a:ext uri="{FF2B5EF4-FFF2-40B4-BE49-F238E27FC236}">
                <a16:creationId xmlns:a16="http://schemas.microsoft.com/office/drawing/2014/main" id="{3CD0039E-0505-F421-ECC1-42E490C6DA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10791" r="52729" b="45225"/>
          <a:stretch>
            <a:fillRect/>
          </a:stretch>
        </p:blipFill>
        <p:spPr bwMode="auto">
          <a:xfrm>
            <a:off x="477520" y="363804"/>
            <a:ext cx="1026160" cy="1026160"/>
          </a:xfrm>
          <a:custGeom>
            <a:avLst/>
            <a:gdLst>
              <a:gd name="connsiteX0" fmla="*/ 868680 w 1737360"/>
              <a:gd name="connsiteY0" fmla="*/ 0 h 1737360"/>
              <a:gd name="connsiteX1" fmla="*/ 1737360 w 1737360"/>
              <a:gd name="connsiteY1" fmla="*/ 868680 h 1737360"/>
              <a:gd name="connsiteX2" fmla="*/ 868680 w 1737360"/>
              <a:gd name="connsiteY2" fmla="*/ 1737360 h 1737360"/>
              <a:gd name="connsiteX3" fmla="*/ 0 w 1737360"/>
              <a:gd name="connsiteY3" fmla="*/ 868680 h 1737360"/>
              <a:gd name="connsiteX4" fmla="*/ 868680 w 1737360"/>
              <a:gd name="connsiteY4" fmla="*/ 0 h 1737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7360" h="1737360">
                <a:moveTo>
                  <a:pt x="868680" y="0"/>
                </a:moveTo>
                <a:cubicBezTo>
                  <a:pt x="1348439" y="0"/>
                  <a:pt x="1737360" y="388921"/>
                  <a:pt x="1737360" y="868680"/>
                </a:cubicBezTo>
                <a:cubicBezTo>
                  <a:pt x="1737360" y="1348439"/>
                  <a:pt x="1348439" y="1737360"/>
                  <a:pt x="868680" y="1737360"/>
                </a:cubicBezTo>
                <a:cubicBezTo>
                  <a:pt x="388921" y="1737360"/>
                  <a:pt x="0" y="1348439"/>
                  <a:pt x="0" y="868680"/>
                </a:cubicBezTo>
                <a:cubicBezTo>
                  <a:pt x="0" y="388921"/>
                  <a:pt x="388921" y="0"/>
                  <a:pt x="868680" y="0"/>
                </a:cubicBezTo>
                <a:close/>
              </a:path>
            </a:pathLst>
          </a:custGeom>
          <a:noFill/>
          <a:extLst>
            <a:ext uri="{909E8E84-426E-40DD-AFC4-6F175D3DCCD1}">
              <a14:hiddenFill xmlns:a14="http://schemas.microsoft.com/office/drawing/2010/main">
                <a:solidFill>
                  <a:srgbClr val="FFFFFF"/>
                </a:solidFill>
              </a14:hiddenFill>
            </a:ext>
          </a:extLst>
        </p:spPr>
      </p:pic>
      <p:cxnSp>
        <p:nvCxnSpPr>
          <p:cNvPr id="10" name="Đường kết nối Mũi tên Thẳng 9">
            <a:extLst>
              <a:ext uri="{FF2B5EF4-FFF2-40B4-BE49-F238E27FC236}">
                <a16:creationId xmlns:a16="http://schemas.microsoft.com/office/drawing/2014/main" id="{8EF57A55-3895-5E29-29F9-FF3B82E68D66}"/>
              </a:ext>
            </a:extLst>
          </p:cNvPr>
          <p:cNvCxnSpPr>
            <a:cxnSpLocks/>
          </p:cNvCxnSpPr>
          <p:nvPr/>
        </p:nvCxnSpPr>
        <p:spPr>
          <a:xfrm>
            <a:off x="1696720" y="876885"/>
            <a:ext cx="863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Đường kết nối Mũi tên Thẳng 10">
            <a:extLst>
              <a:ext uri="{FF2B5EF4-FFF2-40B4-BE49-F238E27FC236}">
                <a16:creationId xmlns:a16="http://schemas.microsoft.com/office/drawing/2014/main" id="{A4A3A9E9-BA42-3B9D-1149-B803729ABDE9}"/>
              </a:ext>
            </a:extLst>
          </p:cNvPr>
          <p:cNvCxnSpPr>
            <a:cxnSpLocks/>
          </p:cNvCxnSpPr>
          <p:nvPr/>
        </p:nvCxnSpPr>
        <p:spPr>
          <a:xfrm>
            <a:off x="1696720" y="5981116"/>
            <a:ext cx="8636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Hộp Văn bản 11">
            <a:extLst>
              <a:ext uri="{FF2B5EF4-FFF2-40B4-BE49-F238E27FC236}">
                <a16:creationId xmlns:a16="http://schemas.microsoft.com/office/drawing/2014/main" id="{466667B8-E544-FDCF-8C81-9A5F8324D1C5}"/>
              </a:ext>
            </a:extLst>
          </p:cNvPr>
          <p:cNvSpPr txBox="1"/>
          <p:nvPr/>
        </p:nvSpPr>
        <p:spPr>
          <a:xfrm>
            <a:off x="2854960" y="511909"/>
            <a:ext cx="1595120" cy="646331"/>
          </a:xfrm>
          <a:prstGeom prst="rect">
            <a:avLst/>
          </a:prstGeom>
          <a:noFill/>
        </p:spPr>
        <p:txBody>
          <a:bodyPr wrap="square" rtlCol="0">
            <a:spAutoFit/>
          </a:bodyPr>
          <a:lstStyle/>
          <a:p>
            <a:pPr algn="ctr"/>
            <a:r>
              <a:rPr lang="en-US" dirty="0">
                <a:latin typeface="Intrepid" pitchFamily="2" charset="0"/>
              </a:rPr>
              <a:t>Login to the website</a:t>
            </a:r>
          </a:p>
        </p:txBody>
      </p:sp>
      <p:sp>
        <p:nvSpPr>
          <p:cNvPr id="13" name="Hộp Văn bản 12">
            <a:extLst>
              <a:ext uri="{FF2B5EF4-FFF2-40B4-BE49-F238E27FC236}">
                <a16:creationId xmlns:a16="http://schemas.microsoft.com/office/drawing/2014/main" id="{163B4B95-56B2-9DB4-148A-ACCE1FD7E687}"/>
              </a:ext>
            </a:extLst>
          </p:cNvPr>
          <p:cNvSpPr txBox="1"/>
          <p:nvPr/>
        </p:nvSpPr>
        <p:spPr>
          <a:xfrm>
            <a:off x="2854960" y="1666408"/>
            <a:ext cx="1595120" cy="369332"/>
          </a:xfrm>
          <a:prstGeom prst="rect">
            <a:avLst/>
          </a:prstGeom>
          <a:noFill/>
        </p:spPr>
        <p:txBody>
          <a:bodyPr wrap="square" rtlCol="0">
            <a:spAutoFit/>
          </a:bodyPr>
          <a:lstStyle/>
          <a:p>
            <a:pPr algn="ctr"/>
            <a:r>
              <a:rPr lang="en-US" dirty="0">
                <a:latin typeface="Intrepid" pitchFamily="2" charset="0"/>
              </a:rPr>
              <a:t>Receive orders</a:t>
            </a:r>
          </a:p>
        </p:txBody>
      </p:sp>
      <p:sp>
        <p:nvSpPr>
          <p:cNvPr id="14" name="Hộp Văn bản 13">
            <a:extLst>
              <a:ext uri="{FF2B5EF4-FFF2-40B4-BE49-F238E27FC236}">
                <a16:creationId xmlns:a16="http://schemas.microsoft.com/office/drawing/2014/main" id="{1350912B-7C90-80E2-EFAD-62F69E2354D0}"/>
              </a:ext>
            </a:extLst>
          </p:cNvPr>
          <p:cNvSpPr txBox="1"/>
          <p:nvPr/>
        </p:nvSpPr>
        <p:spPr>
          <a:xfrm>
            <a:off x="2854960" y="2543909"/>
            <a:ext cx="1595120" cy="369332"/>
          </a:xfrm>
          <a:prstGeom prst="rect">
            <a:avLst/>
          </a:prstGeom>
          <a:noFill/>
        </p:spPr>
        <p:txBody>
          <a:bodyPr wrap="square" rtlCol="0">
            <a:spAutoFit/>
          </a:bodyPr>
          <a:lstStyle/>
          <a:p>
            <a:pPr algn="ctr"/>
            <a:r>
              <a:rPr lang="en-US" dirty="0">
                <a:latin typeface="Intrepid" pitchFamily="2" charset="0"/>
              </a:rPr>
              <a:t>Orders</a:t>
            </a:r>
          </a:p>
        </p:txBody>
      </p:sp>
      <p:sp>
        <p:nvSpPr>
          <p:cNvPr id="15" name="Hộp Văn bản 14">
            <a:extLst>
              <a:ext uri="{FF2B5EF4-FFF2-40B4-BE49-F238E27FC236}">
                <a16:creationId xmlns:a16="http://schemas.microsoft.com/office/drawing/2014/main" id="{D024DC01-A4E1-CC19-A833-51D50A3115B8}"/>
              </a:ext>
            </a:extLst>
          </p:cNvPr>
          <p:cNvSpPr txBox="1"/>
          <p:nvPr/>
        </p:nvSpPr>
        <p:spPr>
          <a:xfrm>
            <a:off x="2854960" y="3513743"/>
            <a:ext cx="1595120" cy="369332"/>
          </a:xfrm>
          <a:prstGeom prst="rect">
            <a:avLst/>
          </a:prstGeom>
          <a:noFill/>
        </p:spPr>
        <p:txBody>
          <a:bodyPr wrap="square" rtlCol="0">
            <a:spAutoFit/>
          </a:bodyPr>
          <a:lstStyle/>
          <a:p>
            <a:pPr algn="ctr"/>
            <a:r>
              <a:rPr lang="en-US" dirty="0">
                <a:latin typeface="Intrepid" pitchFamily="2" charset="0"/>
              </a:rPr>
              <a:t>Create orders</a:t>
            </a:r>
          </a:p>
        </p:txBody>
      </p:sp>
      <p:sp>
        <p:nvSpPr>
          <p:cNvPr id="16" name="Hộp Văn bản 15">
            <a:extLst>
              <a:ext uri="{FF2B5EF4-FFF2-40B4-BE49-F238E27FC236}">
                <a16:creationId xmlns:a16="http://schemas.microsoft.com/office/drawing/2014/main" id="{435686D6-FD5A-D7B4-2203-3B1717C8D32B}"/>
              </a:ext>
            </a:extLst>
          </p:cNvPr>
          <p:cNvSpPr txBox="1"/>
          <p:nvPr/>
        </p:nvSpPr>
        <p:spPr>
          <a:xfrm>
            <a:off x="2578100" y="4575909"/>
            <a:ext cx="2148841" cy="646331"/>
          </a:xfrm>
          <a:prstGeom prst="rect">
            <a:avLst/>
          </a:prstGeom>
          <a:noFill/>
        </p:spPr>
        <p:txBody>
          <a:bodyPr wrap="square" rtlCol="0">
            <a:spAutoFit/>
          </a:bodyPr>
          <a:lstStyle/>
          <a:p>
            <a:pPr algn="ctr"/>
            <a:r>
              <a:rPr lang="en-US" dirty="0">
                <a:latin typeface="Intrepid" pitchFamily="2" charset="0"/>
              </a:rPr>
              <a:t>Find agricultural products</a:t>
            </a:r>
          </a:p>
        </p:txBody>
      </p:sp>
      <p:sp>
        <p:nvSpPr>
          <p:cNvPr id="17" name="Hộp Văn bản 16">
            <a:extLst>
              <a:ext uri="{FF2B5EF4-FFF2-40B4-BE49-F238E27FC236}">
                <a16:creationId xmlns:a16="http://schemas.microsoft.com/office/drawing/2014/main" id="{668AA743-0C1E-A1F5-EDF4-7DB0721767C5}"/>
              </a:ext>
            </a:extLst>
          </p:cNvPr>
          <p:cNvSpPr txBox="1"/>
          <p:nvPr/>
        </p:nvSpPr>
        <p:spPr>
          <a:xfrm>
            <a:off x="2854960" y="5591909"/>
            <a:ext cx="1595120" cy="646331"/>
          </a:xfrm>
          <a:prstGeom prst="rect">
            <a:avLst/>
          </a:prstGeom>
          <a:noFill/>
        </p:spPr>
        <p:txBody>
          <a:bodyPr wrap="square" rtlCol="0">
            <a:spAutoFit/>
          </a:bodyPr>
          <a:lstStyle/>
          <a:p>
            <a:pPr algn="ctr"/>
            <a:r>
              <a:rPr lang="en-US" dirty="0">
                <a:latin typeface="Intrepid" pitchFamily="2" charset="0"/>
              </a:rPr>
              <a:t>Login to the mobile app</a:t>
            </a:r>
          </a:p>
        </p:txBody>
      </p:sp>
      <p:sp>
        <p:nvSpPr>
          <p:cNvPr id="18" name="Hộp Văn bản 17">
            <a:extLst>
              <a:ext uri="{FF2B5EF4-FFF2-40B4-BE49-F238E27FC236}">
                <a16:creationId xmlns:a16="http://schemas.microsoft.com/office/drawing/2014/main" id="{AB9BAB2D-8B82-5CA8-8AD1-EEBA88EF1FE6}"/>
              </a:ext>
            </a:extLst>
          </p:cNvPr>
          <p:cNvSpPr txBox="1"/>
          <p:nvPr/>
        </p:nvSpPr>
        <p:spPr>
          <a:xfrm>
            <a:off x="5826760" y="509957"/>
            <a:ext cx="2118360" cy="646331"/>
          </a:xfrm>
          <a:prstGeom prst="rect">
            <a:avLst/>
          </a:prstGeom>
          <a:noFill/>
        </p:spPr>
        <p:txBody>
          <a:bodyPr wrap="square" rtlCol="0">
            <a:spAutoFit/>
          </a:bodyPr>
          <a:lstStyle/>
          <a:p>
            <a:pPr algn="ctr"/>
            <a:r>
              <a:rPr lang="en-US" dirty="0">
                <a:latin typeface="Intrepid" pitchFamily="2" charset="0"/>
              </a:rPr>
              <a:t>Add agricultural products </a:t>
            </a:r>
          </a:p>
        </p:txBody>
      </p:sp>
      <p:sp>
        <p:nvSpPr>
          <p:cNvPr id="19" name="Hộp Văn bản 18">
            <a:extLst>
              <a:ext uri="{FF2B5EF4-FFF2-40B4-BE49-F238E27FC236}">
                <a16:creationId xmlns:a16="http://schemas.microsoft.com/office/drawing/2014/main" id="{0434C666-5FED-7EB4-12D3-89EDF007C42D}"/>
              </a:ext>
            </a:extLst>
          </p:cNvPr>
          <p:cNvSpPr txBox="1"/>
          <p:nvPr/>
        </p:nvSpPr>
        <p:spPr>
          <a:xfrm>
            <a:off x="5303519" y="1721006"/>
            <a:ext cx="1595120" cy="369332"/>
          </a:xfrm>
          <a:prstGeom prst="rect">
            <a:avLst/>
          </a:prstGeom>
          <a:noFill/>
        </p:spPr>
        <p:txBody>
          <a:bodyPr wrap="square" rtlCol="0">
            <a:spAutoFit/>
          </a:bodyPr>
          <a:lstStyle/>
          <a:p>
            <a:pPr algn="ctr"/>
            <a:r>
              <a:rPr lang="en-US" dirty="0">
                <a:solidFill>
                  <a:schemeClr val="accent6">
                    <a:lumMod val="75000"/>
                  </a:schemeClr>
                </a:solidFill>
                <a:latin typeface="Intrepid" pitchFamily="2" charset="0"/>
              </a:rPr>
              <a:t>Accept</a:t>
            </a:r>
          </a:p>
        </p:txBody>
      </p:sp>
      <p:sp>
        <p:nvSpPr>
          <p:cNvPr id="20" name="Hộp Văn bản 19">
            <a:extLst>
              <a:ext uri="{FF2B5EF4-FFF2-40B4-BE49-F238E27FC236}">
                <a16:creationId xmlns:a16="http://schemas.microsoft.com/office/drawing/2014/main" id="{95636518-526E-6C96-4852-76A7F9C53B94}"/>
              </a:ext>
            </a:extLst>
          </p:cNvPr>
          <p:cNvSpPr txBox="1"/>
          <p:nvPr/>
        </p:nvSpPr>
        <p:spPr>
          <a:xfrm>
            <a:off x="5298439" y="2359074"/>
            <a:ext cx="1595120" cy="369332"/>
          </a:xfrm>
          <a:prstGeom prst="rect">
            <a:avLst/>
          </a:prstGeom>
          <a:noFill/>
        </p:spPr>
        <p:txBody>
          <a:bodyPr wrap="square" rtlCol="0">
            <a:spAutoFit/>
          </a:bodyPr>
          <a:lstStyle/>
          <a:p>
            <a:pPr algn="ctr"/>
            <a:r>
              <a:rPr lang="en-US" dirty="0">
                <a:solidFill>
                  <a:srgbClr val="FF0000"/>
                </a:solidFill>
                <a:latin typeface="Intrepid" pitchFamily="2" charset="0"/>
              </a:rPr>
              <a:t>Decline</a:t>
            </a:r>
          </a:p>
        </p:txBody>
      </p:sp>
      <p:sp>
        <p:nvSpPr>
          <p:cNvPr id="21" name="Hộp Văn bản 20">
            <a:extLst>
              <a:ext uri="{FF2B5EF4-FFF2-40B4-BE49-F238E27FC236}">
                <a16:creationId xmlns:a16="http://schemas.microsoft.com/office/drawing/2014/main" id="{F8FE19A1-54AF-84FA-23E6-27C613525F7E}"/>
              </a:ext>
            </a:extLst>
          </p:cNvPr>
          <p:cNvSpPr txBox="1"/>
          <p:nvPr/>
        </p:nvSpPr>
        <p:spPr>
          <a:xfrm>
            <a:off x="5298439" y="3190407"/>
            <a:ext cx="1595120" cy="369332"/>
          </a:xfrm>
          <a:prstGeom prst="rect">
            <a:avLst/>
          </a:prstGeom>
          <a:noFill/>
        </p:spPr>
        <p:txBody>
          <a:bodyPr wrap="square" rtlCol="0">
            <a:spAutoFit/>
          </a:bodyPr>
          <a:lstStyle/>
          <a:p>
            <a:pPr algn="ctr"/>
            <a:r>
              <a:rPr lang="en-US" dirty="0">
                <a:solidFill>
                  <a:srgbClr val="0070C0"/>
                </a:solidFill>
                <a:latin typeface="Intrepid" pitchFamily="2" charset="0"/>
              </a:rPr>
              <a:t>Discuss</a:t>
            </a:r>
          </a:p>
        </p:txBody>
      </p:sp>
      <p:sp>
        <p:nvSpPr>
          <p:cNvPr id="22" name="Hộp Văn bản 21">
            <a:extLst>
              <a:ext uri="{FF2B5EF4-FFF2-40B4-BE49-F238E27FC236}">
                <a16:creationId xmlns:a16="http://schemas.microsoft.com/office/drawing/2014/main" id="{6234B862-A4F2-9742-9DE8-6EC0FAD9803F}"/>
              </a:ext>
            </a:extLst>
          </p:cNvPr>
          <p:cNvSpPr txBox="1"/>
          <p:nvPr/>
        </p:nvSpPr>
        <p:spPr>
          <a:xfrm>
            <a:off x="5298439" y="4688840"/>
            <a:ext cx="1595120" cy="369332"/>
          </a:xfrm>
          <a:prstGeom prst="rect">
            <a:avLst/>
          </a:prstGeom>
          <a:noFill/>
        </p:spPr>
        <p:txBody>
          <a:bodyPr wrap="square" rtlCol="0">
            <a:spAutoFit/>
          </a:bodyPr>
          <a:lstStyle/>
          <a:p>
            <a:pPr algn="ctr"/>
            <a:r>
              <a:rPr lang="en-US" dirty="0">
                <a:latin typeface="Intrepid" pitchFamily="2" charset="0"/>
              </a:rPr>
              <a:t>New request</a:t>
            </a:r>
          </a:p>
        </p:txBody>
      </p:sp>
      <p:sp>
        <p:nvSpPr>
          <p:cNvPr id="23" name="Hộp Văn bản 22">
            <a:extLst>
              <a:ext uri="{FF2B5EF4-FFF2-40B4-BE49-F238E27FC236}">
                <a16:creationId xmlns:a16="http://schemas.microsoft.com/office/drawing/2014/main" id="{63F72BA8-637D-2DF8-4471-C5258C514EC9}"/>
              </a:ext>
            </a:extLst>
          </p:cNvPr>
          <p:cNvSpPr txBox="1"/>
          <p:nvPr/>
        </p:nvSpPr>
        <p:spPr>
          <a:xfrm>
            <a:off x="7741920" y="1632636"/>
            <a:ext cx="1595120" cy="369332"/>
          </a:xfrm>
          <a:prstGeom prst="rect">
            <a:avLst/>
          </a:prstGeom>
          <a:noFill/>
        </p:spPr>
        <p:txBody>
          <a:bodyPr wrap="square" rtlCol="0">
            <a:spAutoFit/>
          </a:bodyPr>
          <a:lstStyle/>
          <a:p>
            <a:pPr algn="ctr"/>
            <a:r>
              <a:rPr lang="en-US" dirty="0">
                <a:latin typeface="Intrepid" pitchFamily="2" charset="0"/>
              </a:rPr>
              <a:t>History</a:t>
            </a:r>
          </a:p>
        </p:txBody>
      </p:sp>
      <p:sp>
        <p:nvSpPr>
          <p:cNvPr id="24" name="Hộp Văn bản 23">
            <a:extLst>
              <a:ext uri="{FF2B5EF4-FFF2-40B4-BE49-F238E27FC236}">
                <a16:creationId xmlns:a16="http://schemas.microsoft.com/office/drawing/2014/main" id="{2227BEF7-60E5-BF57-C228-5BE736C611AB}"/>
              </a:ext>
            </a:extLst>
          </p:cNvPr>
          <p:cNvSpPr txBox="1"/>
          <p:nvPr/>
        </p:nvSpPr>
        <p:spPr>
          <a:xfrm>
            <a:off x="10154920" y="2359074"/>
            <a:ext cx="1595120" cy="369332"/>
          </a:xfrm>
          <a:prstGeom prst="rect">
            <a:avLst/>
          </a:prstGeom>
          <a:noFill/>
        </p:spPr>
        <p:txBody>
          <a:bodyPr wrap="square" rtlCol="0">
            <a:spAutoFit/>
          </a:bodyPr>
          <a:lstStyle/>
          <a:p>
            <a:pPr algn="ctr"/>
            <a:r>
              <a:rPr lang="en-US" dirty="0">
                <a:latin typeface="Intrepid" pitchFamily="2" charset="0"/>
              </a:rPr>
              <a:t>Done</a:t>
            </a:r>
          </a:p>
        </p:txBody>
      </p:sp>
      <p:cxnSp>
        <p:nvCxnSpPr>
          <p:cNvPr id="25" name="Đường kết nối Mũi tên Thẳng 24">
            <a:extLst>
              <a:ext uri="{FF2B5EF4-FFF2-40B4-BE49-F238E27FC236}">
                <a16:creationId xmlns:a16="http://schemas.microsoft.com/office/drawing/2014/main" id="{9C061251-AC30-1084-391F-AE04534946FA}"/>
              </a:ext>
            </a:extLst>
          </p:cNvPr>
          <p:cNvCxnSpPr>
            <a:cxnSpLocks/>
            <a:stCxn id="12" idx="2"/>
            <a:endCxn id="13" idx="0"/>
          </p:cNvCxnSpPr>
          <p:nvPr/>
        </p:nvCxnSpPr>
        <p:spPr>
          <a:xfrm>
            <a:off x="3652520" y="1158240"/>
            <a:ext cx="0" cy="5081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Đường kết nối Mũi tên Thẳng 28">
            <a:extLst>
              <a:ext uri="{FF2B5EF4-FFF2-40B4-BE49-F238E27FC236}">
                <a16:creationId xmlns:a16="http://schemas.microsoft.com/office/drawing/2014/main" id="{1D748D0F-36E8-CEA0-D5DF-47052587E339}"/>
              </a:ext>
            </a:extLst>
          </p:cNvPr>
          <p:cNvCxnSpPr>
            <a:cxnSpLocks/>
            <a:endCxn id="13" idx="2"/>
          </p:cNvCxnSpPr>
          <p:nvPr/>
        </p:nvCxnSpPr>
        <p:spPr>
          <a:xfrm flipV="1">
            <a:off x="3652520" y="2035740"/>
            <a:ext cx="0" cy="5081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48" name="Đường kết nối Mũi tên Thẳng 2047">
            <a:extLst>
              <a:ext uri="{FF2B5EF4-FFF2-40B4-BE49-F238E27FC236}">
                <a16:creationId xmlns:a16="http://schemas.microsoft.com/office/drawing/2014/main" id="{0123C727-7C01-7E58-8457-AE7352E28746}"/>
              </a:ext>
            </a:extLst>
          </p:cNvPr>
          <p:cNvCxnSpPr>
            <a:cxnSpLocks/>
            <a:stCxn id="15" idx="0"/>
            <a:endCxn id="14" idx="2"/>
          </p:cNvCxnSpPr>
          <p:nvPr/>
        </p:nvCxnSpPr>
        <p:spPr>
          <a:xfrm flipV="1">
            <a:off x="3652520" y="2913241"/>
            <a:ext cx="0" cy="60050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5" name="Đường kết nối Mũi tên Thẳng 2054">
            <a:extLst>
              <a:ext uri="{FF2B5EF4-FFF2-40B4-BE49-F238E27FC236}">
                <a16:creationId xmlns:a16="http://schemas.microsoft.com/office/drawing/2014/main" id="{DC6895C3-7F0A-4D3F-9252-178C88C7D7CF}"/>
              </a:ext>
            </a:extLst>
          </p:cNvPr>
          <p:cNvCxnSpPr>
            <a:cxnSpLocks/>
            <a:endCxn id="15" idx="2"/>
          </p:cNvCxnSpPr>
          <p:nvPr/>
        </p:nvCxnSpPr>
        <p:spPr>
          <a:xfrm flipV="1">
            <a:off x="3652520" y="3883075"/>
            <a:ext cx="0" cy="6928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8" name="Đường kết nối Mũi tên Thẳng 2057">
            <a:extLst>
              <a:ext uri="{FF2B5EF4-FFF2-40B4-BE49-F238E27FC236}">
                <a16:creationId xmlns:a16="http://schemas.microsoft.com/office/drawing/2014/main" id="{959A1CD5-9353-63F9-8501-B35CA902CD39}"/>
              </a:ext>
            </a:extLst>
          </p:cNvPr>
          <p:cNvCxnSpPr>
            <a:cxnSpLocks/>
            <a:stCxn id="17" idx="0"/>
            <a:endCxn id="16" idx="2"/>
          </p:cNvCxnSpPr>
          <p:nvPr/>
        </p:nvCxnSpPr>
        <p:spPr>
          <a:xfrm flipV="1">
            <a:off x="3652520" y="5222240"/>
            <a:ext cx="1" cy="3696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63" name="Đường kết nối Mũi tên Thẳng 2062">
            <a:extLst>
              <a:ext uri="{FF2B5EF4-FFF2-40B4-BE49-F238E27FC236}">
                <a16:creationId xmlns:a16="http://schemas.microsoft.com/office/drawing/2014/main" id="{81BF7797-A827-909E-A52B-859ED5BCC3C7}"/>
              </a:ext>
            </a:extLst>
          </p:cNvPr>
          <p:cNvCxnSpPr>
            <a:cxnSpLocks/>
            <a:stCxn id="12" idx="3"/>
            <a:endCxn id="18" idx="1"/>
          </p:cNvCxnSpPr>
          <p:nvPr/>
        </p:nvCxnSpPr>
        <p:spPr>
          <a:xfrm flipV="1">
            <a:off x="4450080" y="833123"/>
            <a:ext cx="1376680" cy="19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67" name="Đường kết nối Mũi tên Thẳng 2066">
            <a:extLst>
              <a:ext uri="{FF2B5EF4-FFF2-40B4-BE49-F238E27FC236}">
                <a16:creationId xmlns:a16="http://schemas.microsoft.com/office/drawing/2014/main" id="{ED14484B-0ABD-8967-8A79-252E241C5628}"/>
              </a:ext>
            </a:extLst>
          </p:cNvPr>
          <p:cNvCxnSpPr>
            <a:cxnSpLocks/>
            <a:stCxn id="13" idx="3"/>
            <a:endCxn id="19" idx="1"/>
          </p:cNvCxnSpPr>
          <p:nvPr/>
        </p:nvCxnSpPr>
        <p:spPr>
          <a:xfrm>
            <a:off x="4450080" y="1851074"/>
            <a:ext cx="853439" cy="545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70" name="Đường kết nối Mũi tên Thẳng 2069">
            <a:extLst>
              <a:ext uri="{FF2B5EF4-FFF2-40B4-BE49-F238E27FC236}">
                <a16:creationId xmlns:a16="http://schemas.microsoft.com/office/drawing/2014/main" id="{9AAD6531-A71C-4AE1-C825-E1CEC9FAEE34}"/>
              </a:ext>
            </a:extLst>
          </p:cNvPr>
          <p:cNvCxnSpPr>
            <a:cxnSpLocks/>
            <a:stCxn id="13" idx="3"/>
            <a:endCxn id="20" idx="1"/>
          </p:cNvCxnSpPr>
          <p:nvPr/>
        </p:nvCxnSpPr>
        <p:spPr>
          <a:xfrm>
            <a:off x="4450080" y="1851074"/>
            <a:ext cx="848359" cy="6926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73" name="Đường kết nối Mũi tên Thẳng 2072">
            <a:extLst>
              <a:ext uri="{FF2B5EF4-FFF2-40B4-BE49-F238E27FC236}">
                <a16:creationId xmlns:a16="http://schemas.microsoft.com/office/drawing/2014/main" id="{9126D12C-1F68-F848-0A10-85A3CD71C2D0}"/>
              </a:ext>
            </a:extLst>
          </p:cNvPr>
          <p:cNvCxnSpPr>
            <a:cxnSpLocks/>
            <a:stCxn id="13" idx="3"/>
            <a:endCxn id="21" idx="1"/>
          </p:cNvCxnSpPr>
          <p:nvPr/>
        </p:nvCxnSpPr>
        <p:spPr>
          <a:xfrm>
            <a:off x="4450080" y="1851074"/>
            <a:ext cx="848359" cy="15239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80" name="Đường kết nối Mũi tên Thẳng 2079">
            <a:extLst>
              <a:ext uri="{FF2B5EF4-FFF2-40B4-BE49-F238E27FC236}">
                <a16:creationId xmlns:a16="http://schemas.microsoft.com/office/drawing/2014/main" id="{503DECF7-1D56-BB71-0831-9F6922DDB5C7}"/>
              </a:ext>
            </a:extLst>
          </p:cNvPr>
          <p:cNvCxnSpPr>
            <a:cxnSpLocks/>
            <a:stCxn id="22" idx="1"/>
            <a:endCxn id="14" idx="3"/>
          </p:cNvCxnSpPr>
          <p:nvPr/>
        </p:nvCxnSpPr>
        <p:spPr>
          <a:xfrm flipH="1" flipV="1">
            <a:off x="4450080" y="2728575"/>
            <a:ext cx="848359" cy="2144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83" name="Đường kết nối Mũi tên Thẳng 2082">
            <a:extLst>
              <a:ext uri="{FF2B5EF4-FFF2-40B4-BE49-F238E27FC236}">
                <a16:creationId xmlns:a16="http://schemas.microsoft.com/office/drawing/2014/main" id="{166932B1-DB85-D553-E563-5E7A2D35F30A}"/>
              </a:ext>
            </a:extLst>
          </p:cNvPr>
          <p:cNvCxnSpPr>
            <a:cxnSpLocks/>
            <a:stCxn id="21" idx="2"/>
            <a:endCxn id="22" idx="0"/>
          </p:cNvCxnSpPr>
          <p:nvPr/>
        </p:nvCxnSpPr>
        <p:spPr>
          <a:xfrm>
            <a:off x="6095999" y="3559739"/>
            <a:ext cx="0" cy="11291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86" name="Đường kết nối Mũi tên Thẳng 2085">
            <a:extLst>
              <a:ext uri="{FF2B5EF4-FFF2-40B4-BE49-F238E27FC236}">
                <a16:creationId xmlns:a16="http://schemas.microsoft.com/office/drawing/2014/main" id="{222C5473-A7E6-022C-BFB2-6D8C8C51FC3E}"/>
              </a:ext>
            </a:extLst>
          </p:cNvPr>
          <p:cNvCxnSpPr>
            <a:cxnSpLocks/>
            <a:stCxn id="19" idx="3"/>
            <a:endCxn id="23" idx="1"/>
          </p:cNvCxnSpPr>
          <p:nvPr/>
        </p:nvCxnSpPr>
        <p:spPr>
          <a:xfrm flipV="1">
            <a:off x="6898639" y="1817302"/>
            <a:ext cx="843281" cy="883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89" name="Đường kết nối Mũi tên Thẳng 2088">
            <a:extLst>
              <a:ext uri="{FF2B5EF4-FFF2-40B4-BE49-F238E27FC236}">
                <a16:creationId xmlns:a16="http://schemas.microsoft.com/office/drawing/2014/main" id="{7067394C-0EAF-FB2C-7A96-F9E353ED38CB}"/>
              </a:ext>
            </a:extLst>
          </p:cNvPr>
          <p:cNvCxnSpPr>
            <a:cxnSpLocks/>
            <a:stCxn id="20" idx="3"/>
            <a:endCxn id="24" idx="1"/>
          </p:cNvCxnSpPr>
          <p:nvPr/>
        </p:nvCxnSpPr>
        <p:spPr>
          <a:xfrm>
            <a:off x="6893559" y="2543740"/>
            <a:ext cx="32613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95" name="Đường kết nối Mũi tên Thẳng 2094">
            <a:extLst>
              <a:ext uri="{FF2B5EF4-FFF2-40B4-BE49-F238E27FC236}">
                <a16:creationId xmlns:a16="http://schemas.microsoft.com/office/drawing/2014/main" id="{37C259E8-1337-3518-C4A8-DCDA983306D8}"/>
              </a:ext>
            </a:extLst>
          </p:cNvPr>
          <p:cNvCxnSpPr>
            <a:cxnSpLocks/>
            <a:stCxn id="23" idx="3"/>
            <a:endCxn id="24" idx="0"/>
          </p:cNvCxnSpPr>
          <p:nvPr/>
        </p:nvCxnSpPr>
        <p:spPr>
          <a:xfrm>
            <a:off x="9337040" y="1817302"/>
            <a:ext cx="1615440" cy="541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27" name="Hộp Văn bản 2126">
            <a:extLst>
              <a:ext uri="{FF2B5EF4-FFF2-40B4-BE49-F238E27FC236}">
                <a16:creationId xmlns:a16="http://schemas.microsoft.com/office/drawing/2014/main" id="{82AA687F-08EB-F0A0-4663-F90E66A68FCF}"/>
              </a:ext>
            </a:extLst>
          </p:cNvPr>
          <p:cNvSpPr txBox="1"/>
          <p:nvPr/>
        </p:nvSpPr>
        <p:spPr>
          <a:xfrm>
            <a:off x="551182" y="1530309"/>
            <a:ext cx="1534159" cy="369332"/>
          </a:xfrm>
          <a:prstGeom prst="rect">
            <a:avLst/>
          </a:prstGeom>
          <a:noFill/>
        </p:spPr>
        <p:txBody>
          <a:bodyPr wrap="square" rtlCol="0">
            <a:spAutoFit/>
          </a:bodyPr>
          <a:lstStyle/>
          <a:p>
            <a:r>
              <a:rPr lang="en-US" dirty="0">
                <a:solidFill>
                  <a:srgbClr val="596E5B"/>
                </a:solidFill>
                <a:latin typeface="Intrepid" pitchFamily="2" charset="0"/>
              </a:rPr>
              <a:t>Farmers</a:t>
            </a:r>
            <a:endParaRPr lang="vi-VN" dirty="0">
              <a:solidFill>
                <a:srgbClr val="596E5B"/>
              </a:solidFill>
            </a:endParaRPr>
          </a:p>
        </p:txBody>
      </p:sp>
      <p:sp>
        <p:nvSpPr>
          <p:cNvPr id="2128" name="Hộp Văn bản 2127">
            <a:extLst>
              <a:ext uri="{FF2B5EF4-FFF2-40B4-BE49-F238E27FC236}">
                <a16:creationId xmlns:a16="http://schemas.microsoft.com/office/drawing/2014/main" id="{1E5E6818-6515-9000-6E15-3A5392A29B44}"/>
              </a:ext>
            </a:extLst>
          </p:cNvPr>
          <p:cNvSpPr txBox="1"/>
          <p:nvPr/>
        </p:nvSpPr>
        <p:spPr>
          <a:xfrm>
            <a:off x="472443" y="4868456"/>
            <a:ext cx="1534159" cy="369332"/>
          </a:xfrm>
          <a:prstGeom prst="rect">
            <a:avLst/>
          </a:prstGeom>
          <a:noFill/>
        </p:spPr>
        <p:txBody>
          <a:bodyPr wrap="square" rtlCol="0">
            <a:spAutoFit/>
          </a:bodyPr>
          <a:lstStyle/>
          <a:p>
            <a:r>
              <a:rPr lang="en-US" dirty="0">
                <a:solidFill>
                  <a:srgbClr val="596E5B"/>
                </a:solidFill>
                <a:latin typeface="Intrepid" pitchFamily="2" charset="0"/>
              </a:rPr>
              <a:t>Merchant</a:t>
            </a:r>
            <a:endParaRPr lang="vi-VN" dirty="0">
              <a:solidFill>
                <a:srgbClr val="596E5B"/>
              </a:solidFill>
            </a:endParaRPr>
          </a:p>
        </p:txBody>
      </p:sp>
    </p:spTree>
    <p:extLst>
      <p:ext uri="{BB962C8B-B14F-4D97-AF65-F5344CB8AC3E}">
        <p14:creationId xmlns:p14="http://schemas.microsoft.com/office/powerpoint/2010/main" val="57140613"/>
      </p:ext>
    </p:extLst>
  </p:cSld>
  <p:clrMapOvr>
    <a:masterClrMapping/>
  </p:clrMapOvr>
  <p:transition spd="slow">
    <p:push dir="u"/>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6" presetClass="emph" presetSubtype="0" fill="hold" grpId="1" nodeType="withEffect" p14:presetBounceEnd="79000">
                                      <p:stCondLst>
                                        <p:cond delay="100"/>
                                      </p:stCondLst>
                                      <p:childTnLst>
                                        <p:animScale p14:bounceEnd="79000">
                                          <p:cBhvr>
                                            <p:cTn id="15" dur="1250" fill="hold"/>
                                            <p:tgtEl>
                                              <p:spTgt spid="12"/>
                                            </p:tgtEl>
                                          </p:cBhvr>
                                          <p:by x="120000" y="120000"/>
                                        </p:animScale>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063"/>
                                            </p:tgtEl>
                                            <p:attrNameLst>
                                              <p:attrName>style.visibility</p:attrName>
                                            </p:attrNameLst>
                                          </p:cBhvr>
                                          <p:to>
                                            <p:strVal val="visible"/>
                                          </p:to>
                                        </p:set>
                                        <p:animEffect transition="in" filter="wipe(left)">
                                          <p:cBhvr>
                                            <p:cTn id="20" dur="500"/>
                                            <p:tgtEl>
                                              <p:spTgt spid="2063"/>
                                            </p:tgtEl>
                                          </p:cBhvr>
                                        </p:animEffect>
                                      </p:childTnLst>
                                    </p:cTn>
                                  </p:par>
                                </p:childTnLst>
                              </p:cTn>
                            </p:par>
                            <p:par>
                              <p:cTn id="21" fill="hold">
                                <p:stCondLst>
                                  <p:cond delay="500"/>
                                </p:stCondLst>
                                <p:childTnLst>
                                  <p:par>
                                    <p:cTn id="22" presetID="53" presetClass="entr" presetSubtype="16"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6" presetClass="emph" presetSubtype="0" fill="hold" grpId="1" nodeType="withEffect" p14:presetBounceEnd="79000">
                                      <p:stCondLst>
                                        <p:cond delay="100"/>
                                      </p:stCondLst>
                                      <p:childTnLst>
                                        <p:animScale p14:bounceEnd="79000">
                                          <p:cBhvr>
                                            <p:cTn id="28" dur="1250" fill="hold"/>
                                            <p:tgtEl>
                                              <p:spTgt spid="18"/>
                                            </p:tgtEl>
                                          </p:cBhvr>
                                          <p:by x="120000" y="120000"/>
                                        </p:animScale>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left)">
                                          <p:cBhvr>
                                            <p:cTn id="33" dur="500"/>
                                            <p:tgtEl>
                                              <p:spTgt spid="11"/>
                                            </p:tgtEl>
                                          </p:cBhvr>
                                        </p:animEffect>
                                      </p:childTnLst>
                                    </p:cTn>
                                  </p:par>
                                </p:childTnLst>
                              </p:cTn>
                            </p:par>
                            <p:par>
                              <p:cTn id="34" fill="hold">
                                <p:stCondLst>
                                  <p:cond delay="500"/>
                                </p:stCondLst>
                                <p:childTnLst>
                                  <p:par>
                                    <p:cTn id="35" presetID="53" presetClass="entr" presetSubtype="16"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par>
                                    <p:cTn id="40" presetID="6" presetClass="emph" presetSubtype="0" fill="hold" grpId="1" nodeType="withEffect" p14:presetBounceEnd="79000">
                                      <p:stCondLst>
                                        <p:cond delay="100"/>
                                      </p:stCondLst>
                                      <p:childTnLst>
                                        <p:animScale p14:bounceEnd="79000">
                                          <p:cBhvr>
                                            <p:cTn id="41" dur="1250" fill="hold"/>
                                            <p:tgtEl>
                                              <p:spTgt spid="17"/>
                                            </p:tgtEl>
                                          </p:cBhvr>
                                          <p:by x="120000" y="120000"/>
                                        </p:animScale>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2058"/>
                                            </p:tgtEl>
                                            <p:attrNameLst>
                                              <p:attrName>style.visibility</p:attrName>
                                            </p:attrNameLst>
                                          </p:cBhvr>
                                          <p:to>
                                            <p:strVal val="visible"/>
                                          </p:to>
                                        </p:set>
                                        <p:animEffect transition="in" filter="wipe(down)">
                                          <p:cBhvr>
                                            <p:cTn id="46" dur="500"/>
                                            <p:tgtEl>
                                              <p:spTgt spid="2058"/>
                                            </p:tgtEl>
                                          </p:cBhvr>
                                        </p:animEffect>
                                      </p:childTnLst>
                                    </p:cTn>
                                  </p:par>
                                </p:childTnLst>
                              </p:cTn>
                            </p:par>
                            <p:par>
                              <p:cTn id="47" fill="hold">
                                <p:stCondLst>
                                  <p:cond delay="500"/>
                                </p:stCondLst>
                                <p:childTnLst>
                                  <p:par>
                                    <p:cTn id="48" presetID="53" presetClass="entr" presetSubtype="16" fill="hold" grpId="0" nodeType="after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p:cTn id="50" dur="500" fill="hold"/>
                                            <p:tgtEl>
                                              <p:spTgt spid="16"/>
                                            </p:tgtEl>
                                            <p:attrNameLst>
                                              <p:attrName>ppt_w</p:attrName>
                                            </p:attrNameLst>
                                          </p:cBhvr>
                                          <p:tavLst>
                                            <p:tav tm="0">
                                              <p:val>
                                                <p:fltVal val="0"/>
                                              </p:val>
                                            </p:tav>
                                            <p:tav tm="100000">
                                              <p:val>
                                                <p:strVal val="#ppt_w"/>
                                              </p:val>
                                            </p:tav>
                                          </p:tavLst>
                                        </p:anim>
                                        <p:anim calcmode="lin" valueType="num">
                                          <p:cBhvr>
                                            <p:cTn id="51" dur="500" fill="hold"/>
                                            <p:tgtEl>
                                              <p:spTgt spid="16"/>
                                            </p:tgtEl>
                                            <p:attrNameLst>
                                              <p:attrName>ppt_h</p:attrName>
                                            </p:attrNameLst>
                                          </p:cBhvr>
                                          <p:tavLst>
                                            <p:tav tm="0">
                                              <p:val>
                                                <p:fltVal val="0"/>
                                              </p:val>
                                            </p:tav>
                                            <p:tav tm="100000">
                                              <p:val>
                                                <p:strVal val="#ppt_h"/>
                                              </p:val>
                                            </p:tav>
                                          </p:tavLst>
                                        </p:anim>
                                        <p:animEffect transition="in" filter="fade">
                                          <p:cBhvr>
                                            <p:cTn id="52" dur="500"/>
                                            <p:tgtEl>
                                              <p:spTgt spid="16"/>
                                            </p:tgtEl>
                                          </p:cBhvr>
                                        </p:animEffect>
                                      </p:childTnLst>
                                    </p:cTn>
                                  </p:par>
                                  <p:par>
                                    <p:cTn id="53" presetID="6" presetClass="emph" presetSubtype="0" fill="hold" grpId="1" nodeType="withEffect" p14:presetBounceEnd="79000">
                                      <p:stCondLst>
                                        <p:cond delay="100"/>
                                      </p:stCondLst>
                                      <p:childTnLst>
                                        <p:animScale p14:bounceEnd="79000">
                                          <p:cBhvr>
                                            <p:cTn id="54" dur="1250" fill="hold"/>
                                            <p:tgtEl>
                                              <p:spTgt spid="16"/>
                                            </p:tgtEl>
                                          </p:cBhvr>
                                          <p:by x="120000" y="120000"/>
                                        </p:animScale>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nodeType="clickEffect">
                                      <p:stCondLst>
                                        <p:cond delay="0"/>
                                      </p:stCondLst>
                                      <p:childTnLst>
                                        <p:set>
                                          <p:cBhvr>
                                            <p:cTn id="58" dur="1" fill="hold">
                                              <p:stCondLst>
                                                <p:cond delay="0"/>
                                              </p:stCondLst>
                                            </p:cTn>
                                            <p:tgtEl>
                                              <p:spTgt spid="2055"/>
                                            </p:tgtEl>
                                            <p:attrNameLst>
                                              <p:attrName>style.visibility</p:attrName>
                                            </p:attrNameLst>
                                          </p:cBhvr>
                                          <p:to>
                                            <p:strVal val="visible"/>
                                          </p:to>
                                        </p:set>
                                        <p:animEffect transition="in" filter="wipe(down)">
                                          <p:cBhvr>
                                            <p:cTn id="59" dur="500"/>
                                            <p:tgtEl>
                                              <p:spTgt spid="2055"/>
                                            </p:tgtEl>
                                          </p:cBhvr>
                                        </p:animEffect>
                                      </p:childTnLst>
                                    </p:cTn>
                                  </p:par>
                                </p:childTnLst>
                              </p:cTn>
                            </p:par>
                            <p:par>
                              <p:cTn id="60" fill="hold">
                                <p:stCondLst>
                                  <p:cond delay="500"/>
                                </p:stCondLst>
                                <p:childTnLst>
                                  <p:par>
                                    <p:cTn id="61" presetID="53" presetClass="entr" presetSubtype="16" fill="hold" grpId="0" nodeType="after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p:cTn id="63" dur="500" fill="hold"/>
                                            <p:tgtEl>
                                              <p:spTgt spid="15"/>
                                            </p:tgtEl>
                                            <p:attrNameLst>
                                              <p:attrName>ppt_w</p:attrName>
                                            </p:attrNameLst>
                                          </p:cBhvr>
                                          <p:tavLst>
                                            <p:tav tm="0">
                                              <p:val>
                                                <p:fltVal val="0"/>
                                              </p:val>
                                            </p:tav>
                                            <p:tav tm="100000">
                                              <p:val>
                                                <p:strVal val="#ppt_w"/>
                                              </p:val>
                                            </p:tav>
                                          </p:tavLst>
                                        </p:anim>
                                        <p:anim calcmode="lin" valueType="num">
                                          <p:cBhvr>
                                            <p:cTn id="64" dur="500" fill="hold"/>
                                            <p:tgtEl>
                                              <p:spTgt spid="15"/>
                                            </p:tgtEl>
                                            <p:attrNameLst>
                                              <p:attrName>ppt_h</p:attrName>
                                            </p:attrNameLst>
                                          </p:cBhvr>
                                          <p:tavLst>
                                            <p:tav tm="0">
                                              <p:val>
                                                <p:fltVal val="0"/>
                                              </p:val>
                                            </p:tav>
                                            <p:tav tm="100000">
                                              <p:val>
                                                <p:strVal val="#ppt_h"/>
                                              </p:val>
                                            </p:tav>
                                          </p:tavLst>
                                        </p:anim>
                                        <p:animEffect transition="in" filter="fade">
                                          <p:cBhvr>
                                            <p:cTn id="65" dur="500"/>
                                            <p:tgtEl>
                                              <p:spTgt spid="15"/>
                                            </p:tgtEl>
                                          </p:cBhvr>
                                        </p:animEffect>
                                      </p:childTnLst>
                                    </p:cTn>
                                  </p:par>
                                  <p:par>
                                    <p:cTn id="66" presetID="6" presetClass="emph" presetSubtype="0" fill="hold" grpId="1" nodeType="withEffect" p14:presetBounceEnd="79000">
                                      <p:stCondLst>
                                        <p:cond delay="100"/>
                                      </p:stCondLst>
                                      <p:childTnLst>
                                        <p:animScale p14:bounceEnd="79000">
                                          <p:cBhvr>
                                            <p:cTn id="67" dur="1250" fill="hold"/>
                                            <p:tgtEl>
                                              <p:spTgt spid="15"/>
                                            </p:tgtEl>
                                          </p:cBhvr>
                                          <p:by x="120000" y="120000"/>
                                        </p:animScale>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nodeType="clickEffect">
                                      <p:stCondLst>
                                        <p:cond delay="0"/>
                                      </p:stCondLst>
                                      <p:childTnLst>
                                        <p:set>
                                          <p:cBhvr>
                                            <p:cTn id="71" dur="1" fill="hold">
                                              <p:stCondLst>
                                                <p:cond delay="0"/>
                                              </p:stCondLst>
                                            </p:cTn>
                                            <p:tgtEl>
                                              <p:spTgt spid="2048"/>
                                            </p:tgtEl>
                                            <p:attrNameLst>
                                              <p:attrName>style.visibility</p:attrName>
                                            </p:attrNameLst>
                                          </p:cBhvr>
                                          <p:to>
                                            <p:strVal val="visible"/>
                                          </p:to>
                                        </p:set>
                                        <p:animEffect transition="in" filter="wipe(down)">
                                          <p:cBhvr>
                                            <p:cTn id="72" dur="500"/>
                                            <p:tgtEl>
                                              <p:spTgt spid="2048"/>
                                            </p:tgtEl>
                                          </p:cBhvr>
                                        </p:animEffect>
                                      </p:childTnLst>
                                    </p:cTn>
                                  </p:par>
                                </p:childTnLst>
                              </p:cTn>
                            </p:par>
                            <p:par>
                              <p:cTn id="73" fill="hold">
                                <p:stCondLst>
                                  <p:cond delay="500"/>
                                </p:stCondLst>
                                <p:childTnLst>
                                  <p:par>
                                    <p:cTn id="74" presetID="53" presetClass="entr" presetSubtype="16" fill="hold" grpId="0" nodeType="afterEffect">
                                      <p:stCondLst>
                                        <p:cond delay="0"/>
                                      </p:stCondLst>
                                      <p:childTnLst>
                                        <p:set>
                                          <p:cBhvr>
                                            <p:cTn id="75" dur="1" fill="hold">
                                              <p:stCondLst>
                                                <p:cond delay="0"/>
                                              </p:stCondLst>
                                            </p:cTn>
                                            <p:tgtEl>
                                              <p:spTgt spid="14"/>
                                            </p:tgtEl>
                                            <p:attrNameLst>
                                              <p:attrName>style.visibility</p:attrName>
                                            </p:attrNameLst>
                                          </p:cBhvr>
                                          <p:to>
                                            <p:strVal val="visible"/>
                                          </p:to>
                                        </p:set>
                                        <p:anim calcmode="lin" valueType="num">
                                          <p:cBhvr>
                                            <p:cTn id="76" dur="500" fill="hold"/>
                                            <p:tgtEl>
                                              <p:spTgt spid="14"/>
                                            </p:tgtEl>
                                            <p:attrNameLst>
                                              <p:attrName>ppt_w</p:attrName>
                                            </p:attrNameLst>
                                          </p:cBhvr>
                                          <p:tavLst>
                                            <p:tav tm="0">
                                              <p:val>
                                                <p:fltVal val="0"/>
                                              </p:val>
                                            </p:tav>
                                            <p:tav tm="100000">
                                              <p:val>
                                                <p:strVal val="#ppt_w"/>
                                              </p:val>
                                            </p:tav>
                                          </p:tavLst>
                                        </p:anim>
                                        <p:anim calcmode="lin" valueType="num">
                                          <p:cBhvr>
                                            <p:cTn id="77" dur="500" fill="hold"/>
                                            <p:tgtEl>
                                              <p:spTgt spid="14"/>
                                            </p:tgtEl>
                                            <p:attrNameLst>
                                              <p:attrName>ppt_h</p:attrName>
                                            </p:attrNameLst>
                                          </p:cBhvr>
                                          <p:tavLst>
                                            <p:tav tm="0">
                                              <p:val>
                                                <p:fltVal val="0"/>
                                              </p:val>
                                            </p:tav>
                                            <p:tav tm="100000">
                                              <p:val>
                                                <p:strVal val="#ppt_h"/>
                                              </p:val>
                                            </p:tav>
                                          </p:tavLst>
                                        </p:anim>
                                        <p:animEffect transition="in" filter="fade">
                                          <p:cBhvr>
                                            <p:cTn id="78" dur="500"/>
                                            <p:tgtEl>
                                              <p:spTgt spid="14"/>
                                            </p:tgtEl>
                                          </p:cBhvr>
                                        </p:animEffect>
                                      </p:childTnLst>
                                    </p:cTn>
                                  </p:par>
                                  <p:par>
                                    <p:cTn id="79" presetID="6" presetClass="emph" presetSubtype="0" fill="hold" grpId="1" nodeType="withEffect" p14:presetBounceEnd="79000">
                                      <p:stCondLst>
                                        <p:cond delay="100"/>
                                      </p:stCondLst>
                                      <p:childTnLst>
                                        <p:animScale p14:bounceEnd="79000">
                                          <p:cBhvr>
                                            <p:cTn id="80" dur="1250" fill="hold"/>
                                            <p:tgtEl>
                                              <p:spTgt spid="14"/>
                                            </p:tgtEl>
                                          </p:cBhvr>
                                          <p:by x="120000" y="120000"/>
                                        </p:animScale>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nodeType="click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down)">
                                          <p:cBhvr>
                                            <p:cTn id="85" dur="500"/>
                                            <p:tgtEl>
                                              <p:spTgt spid="29"/>
                                            </p:tgtEl>
                                          </p:cBhvr>
                                        </p:animEffect>
                                      </p:childTnLst>
                                    </p:cTn>
                                  </p:par>
                                  <p:par>
                                    <p:cTn id="86" presetID="22" presetClass="entr" presetSubtype="1" fill="hold" nodeType="withEffect">
                                      <p:stCondLst>
                                        <p:cond delay="0"/>
                                      </p:stCondLst>
                                      <p:childTnLst>
                                        <p:set>
                                          <p:cBhvr>
                                            <p:cTn id="87" dur="1" fill="hold">
                                              <p:stCondLst>
                                                <p:cond delay="0"/>
                                              </p:stCondLst>
                                            </p:cTn>
                                            <p:tgtEl>
                                              <p:spTgt spid="25"/>
                                            </p:tgtEl>
                                            <p:attrNameLst>
                                              <p:attrName>style.visibility</p:attrName>
                                            </p:attrNameLst>
                                          </p:cBhvr>
                                          <p:to>
                                            <p:strVal val="visible"/>
                                          </p:to>
                                        </p:set>
                                        <p:animEffect transition="in" filter="wipe(up)">
                                          <p:cBhvr>
                                            <p:cTn id="88" dur="500"/>
                                            <p:tgtEl>
                                              <p:spTgt spid="25"/>
                                            </p:tgtEl>
                                          </p:cBhvr>
                                        </p:animEffect>
                                      </p:childTnLst>
                                    </p:cTn>
                                  </p:par>
                                </p:childTnLst>
                              </p:cTn>
                            </p:par>
                            <p:par>
                              <p:cTn id="89" fill="hold">
                                <p:stCondLst>
                                  <p:cond delay="500"/>
                                </p:stCondLst>
                                <p:childTnLst>
                                  <p:par>
                                    <p:cTn id="90" presetID="53" presetClass="entr" presetSubtype="16" fill="hold" grpId="0" nodeType="afterEffect">
                                      <p:stCondLst>
                                        <p:cond delay="0"/>
                                      </p:stCondLst>
                                      <p:childTnLst>
                                        <p:set>
                                          <p:cBhvr>
                                            <p:cTn id="91" dur="1" fill="hold">
                                              <p:stCondLst>
                                                <p:cond delay="0"/>
                                              </p:stCondLst>
                                            </p:cTn>
                                            <p:tgtEl>
                                              <p:spTgt spid="13"/>
                                            </p:tgtEl>
                                            <p:attrNameLst>
                                              <p:attrName>style.visibility</p:attrName>
                                            </p:attrNameLst>
                                          </p:cBhvr>
                                          <p:to>
                                            <p:strVal val="visible"/>
                                          </p:to>
                                        </p:set>
                                        <p:anim calcmode="lin" valueType="num">
                                          <p:cBhvr>
                                            <p:cTn id="92" dur="500" fill="hold"/>
                                            <p:tgtEl>
                                              <p:spTgt spid="13"/>
                                            </p:tgtEl>
                                            <p:attrNameLst>
                                              <p:attrName>ppt_w</p:attrName>
                                            </p:attrNameLst>
                                          </p:cBhvr>
                                          <p:tavLst>
                                            <p:tav tm="0">
                                              <p:val>
                                                <p:fltVal val="0"/>
                                              </p:val>
                                            </p:tav>
                                            <p:tav tm="100000">
                                              <p:val>
                                                <p:strVal val="#ppt_w"/>
                                              </p:val>
                                            </p:tav>
                                          </p:tavLst>
                                        </p:anim>
                                        <p:anim calcmode="lin" valueType="num">
                                          <p:cBhvr>
                                            <p:cTn id="93" dur="500" fill="hold"/>
                                            <p:tgtEl>
                                              <p:spTgt spid="13"/>
                                            </p:tgtEl>
                                            <p:attrNameLst>
                                              <p:attrName>ppt_h</p:attrName>
                                            </p:attrNameLst>
                                          </p:cBhvr>
                                          <p:tavLst>
                                            <p:tav tm="0">
                                              <p:val>
                                                <p:fltVal val="0"/>
                                              </p:val>
                                            </p:tav>
                                            <p:tav tm="100000">
                                              <p:val>
                                                <p:strVal val="#ppt_h"/>
                                              </p:val>
                                            </p:tav>
                                          </p:tavLst>
                                        </p:anim>
                                        <p:animEffect transition="in" filter="fade">
                                          <p:cBhvr>
                                            <p:cTn id="94" dur="500"/>
                                            <p:tgtEl>
                                              <p:spTgt spid="13"/>
                                            </p:tgtEl>
                                          </p:cBhvr>
                                        </p:animEffect>
                                      </p:childTnLst>
                                    </p:cTn>
                                  </p:par>
                                  <p:par>
                                    <p:cTn id="95" presetID="6" presetClass="emph" presetSubtype="0" fill="hold" grpId="1" nodeType="withEffect" p14:presetBounceEnd="79000">
                                      <p:stCondLst>
                                        <p:cond delay="100"/>
                                      </p:stCondLst>
                                      <p:childTnLst>
                                        <p:animScale p14:bounceEnd="79000">
                                          <p:cBhvr>
                                            <p:cTn id="96" dur="1250" fill="hold"/>
                                            <p:tgtEl>
                                              <p:spTgt spid="13"/>
                                            </p:tgtEl>
                                          </p:cBhvr>
                                          <p:by x="120000" y="120000"/>
                                        </p:animScale>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2067"/>
                                            </p:tgtEl>
                                            <p:attrNameLst>
                                              <p:attrName>style.visibility</p:attrName>
                                            </p:attrNameLst>
                                          </p:cBhvr>
                                          <p:to>
                                            <p:strVal val="visible"/>
                                          </p:to>
                                        </p:set>
                                        <p:animEffect transition="in" filter="wipe(left)">
                                          <p:cBhvr>
                                            <p:cTn id="101" dur="500"/>
                                            <p:tgtEl>
                                              <p:spTgt spid="2067"/>
                                            </p:tgtEl>
                                          </p:cBhvr>
                                        </p:animEffect>
                                      </p:childTnLst>
                                    </p:cTn>
                                  </p:par>
                                  <p:par>
                                    <p:cTn id="102" presetID="22" presetClass="entr" presetSubtype="8" fill="hold" nodeType="withEffect">
                                      <p:stCondLst>
                                        <p:cond delay="100"/>
                                      </p:stCondLst>
                                      <p:childTnLst>
                                        <p:set>
                                          <p:cBhvr>
                                            <p:cTn id="103" dur="1" fill="hold">
                                              <p:stCondLst>
                                                <p:cond delay="0"/>
                                              </p:stCondLst>
                                            </p:cTn>
                                            <p:tgtEl>
                                              <p:spTgt spid="2073"/>
                                            </p:tgtEl>
                                            <p:attrNameLst>
                                              <p:attrName>style.visibility</p:attrName>
                                            </p:attrNameLst>
                                          </p:cBhvr>
                                          <p:to>
                                            <p:strVal val="visible"/>
                                          </p:to>
                                        </p:set>
                                        <p:animEffect transition="in" filter="wipe(left)">
                                          <p:cBhvr>
                                            <p:cTn id="104" dur="500"/>
                                            <p:tgtEl>
                                              <p:spTgt spid="2073"/>
                                            </p:tgtEl>
                                          </p:cBhvr>
                                        </p:animEffect>
                                      </p:childTnLst>
                                    </p:cTn>
                                  </p:par>
                                  <p:par>
                                    <p:cTn id="105" presetID="22" presetClass="entr" presetSubtype="8" fill="hold" nodeType="withEffect">
                                      <p:stCondLst>
                                        <p:cond delay="100"/>
                                      </p:stCondLst>
                                      <p:childTnLst>
                                        <p:set>
                                          <p:cBhvr>
                                            <p:cTn id="106" dur="1" fill="hold">
                                              <p:stCondLst>
                                                <p:cond delay="0"/>
                                              </p:stCondLst>
                                            </p:cTn>
                                            <p:tgtEl>
                                              <p:spTgt spid="2070"/>
                                            </p:tgtEl>
                                            <p:attrNameLst>
                                              <p:attrName>style.visibility</p:attrName>
                                            </p:attrNameLst>
                                          </p:cBhvr>
                                          <p:to>
                                            <p:strVal val="visible"/>
                                          </p:to>
                                        </p:set>
                                        <p:animEffect transition="in" filter="wipe(left)">
                                          <p:cBhvr>
                                            <p:cTn id="107" dur="500"/>
                                            <p:tgtEl>
                                              <p:spTgt spid="2070"/>
                                            </p:tgtEl>
                                          </p:cBhvr>
                                        </p:animEffect>
                                      </p:childTnLst>
                                    </p:cTn>
                                  </p:par>
                                </p:childTnLst>
                              </p:cTn>
                            </p:par>
                            <p:par>
                              <p:cTn id="108" fill="hold">
                                <p:stCondLst>
                                  <p:cond delay="600"/>
                                </p:stCondLst>
                                <p:childTnLst>
                                  <p:par>
                                    <p:cTn id="109" presetID="53" presetClass="entr" presetSubtype="16" fill="hold" grpId="0" nodeType="afterEffect">
                                      <p:stCondLst>
                                        <p:cond delay="0"/>
                                      </p:stCondLst>
                                      <p:childTnLst>
                                        <p:set>
                                          <p:cBhvr>
                                            <p:cTn id="110" dur="1" fill="hold">
                                              <p:stCondLst>
                                                <p:cond delay="0"/>
                                              </p:stCondLst>
                                            </p:cTn>
                                            <p:tgtEl>
                                              <p:spTgt spid="19"/>
                                            </p:tgtEl>
                                            <p:attrNameLst>
                                              <p:attrName>style.visibility</p:attrName>
                                            </p:attrNameLst>
                                          </p:cBhvr>
                                          <p:to>
                                            <p:strVal val="visible"/>
                                          </p:to>
                                        </p:set>
                                        <p:anim calcmode="lin" valueType="num">
                                          <p:cBhvr>
                                            <p:cTn id="111" dur="500" fill="hold"/>
                                            <p:tgtEl>
                                              <p:spTgt spid="19"/>
                                            </p:tgtEl>
                                            <p:attrNameLst>
                                              <p:attrName>ppt_w</p:attrName>
                                            </p:attrNameLst>
                                          </p:cBhvr>
                                          <p:tavLst>
                                            <p:tav tm="0">
                                              <p:val>
                                                <p:fltVal val="0"/>
                                              </p:val>
                                            </p:tav>
                                            <p:tav tm="100000">
                                              <p:val>
                                                <p:strVal val="#ppt_w"/>
                                              </p:val>
                                            </p:tav>
                                          </p:tavLst>
                                        </p:anim>
                                        <p:anim calcmode="lin" valueType="num">
                                          <p:cBhvr>
                                            <p:cTn id="112" dur="500" fill="hold"/>
                                            <p:tgtEl>
                                              <p:spTgt spid="19"/>
                                            </p:tgtEl>
                                            <p:attrNameLst>
                                              <p:attrName>ppt_h</p:attrName>
                                            </p:attrNameLst>
                                          </p:cBhvr>
                                          <p:tavLst>
                                            <p:tav tm="0">
                                              <p:val>
                                                <p:fltVal val="0"/>
                                              </p:val>
                                            </p:tav>
                                            <p:tav tm="100000">
                                              <p:val>
                                                <p:strVal val="#ppt_h"/>
                                              </p:val>
                                            </p:tav>
                                          </p:tavLst>
                                        </p:anim>
                                        <p:animEffect transition="in" filter="fade">
                                          <p:cBhvr>
                                            <p:cTn id="113" dur="500"/>
                                            <p:tgtEl>
                                              <p:spTgt spid="19"/>
                                            </p:tgtEl>
                                          </p:cBhvr>
                                        </p:animEffect>
                                      </p:childTnLst>
                                    </p:cTn>
                                  </p:par>
                                  <p:par>
                                    <p:cTn id="114" presetID="6" presetClass="emph" presetSubtype="0" fill="hold" grpId="1" nodeType="withEffect" p14:presetBounceEnd="79000">
                                      <p:stCondLst>
                                        <p:cond delay="100"/>
                                      </p:stCondLst>
                                      <p:childTnLst>
                                        <p:animScale p14:bounceEnd="79000">
                                          <p:cBhvr>
                                            <p:cTn id="115" dur="1250" fill="hold"/>
                                            <p:tgtEl>
                                              <p:spTgt spid="19"/>
                                            </p:tgtEl>
                                          </p:cBhvr>
                                          <p:by x="120000" y="120000"/>
                                        </p:animScale>
                                      </p:childTnLst>
                                    </p:cTn>
                                  </p:par>
                                  <p:par>
                                    <p:cTn id="116" presetID="53" presetClass="entr" presetSubtype="16" fill="hold" grpId="0" nodeType="withEffect">
                                      <p:stCondLst>
                                        <p:cond delay="0"/>
                                      </p:stCondLst>
                                      <p:childTnLst>
                                        <p:set>
                                          <p:cBhvr>
                                            <p:cTn id="117" dur="1" fill="hold">
                                              <p:stCondLst>
                                                <p:cond delay="0"/>
                                              </p:stCondLst>
                                            </p:cTn>
                                            <p:tgtEl>
                                              <p:spTgt spid="20"/>
                                            </p:tgtEl>
                                            <p:attrNameLst>
                                              <p:attrName>style.visibility</p:attrName>
                                            </p:attrNameLst>
                                          </p:cBhvr>
                                          <p:to>
                                            <p:strVal val="visible"/>
                                          </p:to>
                                        </p:set>
                                        <p:anim calcmode="lin" valueType="num">
                                          <p:cBhvr>
                                            <p:cTn id="118" dur="500" fill="hold"/>
                                            <p:tgtEl>
                                              <p:spTgt spid="20"/>
                                            </p:tgtEl>
                                            <p:attrNameLst>
                                              <p:attrName>ppt_w</p:attrName>
                                            </p:attrNameLst>
                                          </p:cBhvr>
                                          <p:tavLst>
                                            <p:tav tm="0">
                                              <p:val>
                                                <p:fltVal val="0"/>
                                              </p:val>
                                            </p:tav>
                                            <p:tav tm="100000">
                                              <p:val>
                                                <p:strVal val="#ppt_w"/>
                                              </p:val>
                                            </p:tav>
                                          </p:tavLst>
                                        </p:anim>
                                        <p:anim calcmode="lin" valueType="num">
                                          <p:cBhvr>
                                            <p:cTn id="119" dur="500" fill="hold"/>
                                            <p:tgtEl>
                                              <p:spTgt spid="20"/>
                                            </p:tgtEl>
                                            <p:attrNameLst>
                                              <p:attrName>ppt_h</p:attrName>
                                            </p:attrNameLst>
                                          </p:cBhvr>
                                          <p:tavLst>
                                            <p:tav tm="0">
                                              <p:val>
                                                <p:fltVal val="0"/>
                                              </p:val>
                                            </p:tav>
                                            <p:tav tm="100000">
                                              <p:val>
                                                <p:strVal val="#ppt_h"/>
                                              </p:val>
                                            </p:tav>
                                          </p:tavLst>
                                        </p:anim>
                                        <p:animEffect transition="in" filter="fade">
                                          <p:cBhvr>
                                            <p:cTn id="120" dur="500"/>
                                            <p:tgtEl>
                                              <p:spTgt spid="20"/>
                                            </p:tgtEl>
                                          </p:cBhvr>
                                        </p:animEffect>
                                      </p:childTnLst>
                                    </p:cTn>
                                  </p:par>
                                  <p:par>
                                    <p:cTn id="121" presetID="6" presetClass="emph" presetSubtype="0" fill="hold" grpId="1" nodeType="withEffect" p14:presetBounceEnd="79000">
                                      <p:stCondLst>
                                        <p:cond delay="100"/>
                                      </p:stCondLst>
                                      <p:childTnLst>
                                        <p:animScale p14:bounceEnd="79000">
                                          <p:cBhvr>
                                            <p:cTn id="122" dur="1250" fill="hold"/>
                                            <p:tgtEl>
                                              <p:spTgt spid="20"/>
                                            </p:tgtEl>
                                          </p:cBhvr>
                                          <p:by x="120000" y="120000"/>
                                        </p:animScale>
                                      </p:childTnLst>
                                    </p:cTn>
                                  </p:par>
                                  <p:par>
                                    <p:cTn id="123" presetID="53" presetClass="entr" presetSubtype="16" fill="hold" grpId="0" nodeType="withEffect">
                                      <p:stCondLst>
                                        <p:cond delay="0"/>
                                      </p:stCondLst>
                                      <p:childTnLst>
                                        <p:set>
                                          <p:cBhvr>
                                            <p:cTn id="124" dur="1" fill="hold">
                                              <p:stCondLst>
                                                <p:cond delay="0"/>
                                              </p:stCondLst>
                                            </p:cTn>
                                            <p:tgtEl>
                                              <p:spTgt spid="21"/>
                                            </p:tgtEl>
                                            <p:attrNameLst>
                                              <p:attrName>style.visibility</p:attrName>
                                            </p:attrNameLst>
                                          </p:cBhvr>
                                          <p:to>
                                            <p:strVal val="visible"/>
                                          </p:to>
                                        </p:set>
                                        <p:anim calcmode="lin" valueType="num">
                                          <p:cBhvr>
                                            <p:cTn id="125" dur="500" fill="hold"/>
                                            <p:tgtEl>
                                              <p:spTgt spid="21"/>
                                            </p:tgtEl>
                                            <p:attrNameLst>
                                              <p:attrName>ppt_w</p:attrName>
                                            </p:attrNameLst>
                                          </p:cBhvr>
                                          <p:tavLst>
                                            <p:tav tm="0">
                                              <p:val>
                                                <p:fltVal val="0"/>
                                              </p:val>
                                            </p:tav>
                                            <p:tav tm="100000">
                                              <p:val>
                                                <p:strVal val="#ppt_w"/>
                                              </p:val>
                                            </p:tav>
                                          </p:tavLst>
                                        </p:anim>
                                        <p:anim calcmode="lin" valueType="num">
                                          <p:cBhvr>
                                            <p:cTn id="126" dur="500" fill="hold"/>
                                            <p:tgtEl>
                                              <p:spTgt spid="21"/>
                                            </p:tgtEl>
                                            <p:attrNameLst>
                                              <p:attrName>ppt_h</p:attrName>
                                            </p:attrNameLst>
                                          </p:cBhvr>
                                          <p:tavLst>
                                            <p:tav tm="0">
                                              <p:val>
                                                <p:fltVal val="0"/>
                                              </p:val>
                                            </p:tav>
                                            <p:tav tm="100000">
                                              <p:val>
                                                <p:strVal val="#ppt_h"/>
                                              </p:val>
                                            </p:tav>
                                          </p:tavLst>
                                        </p:anim>
                                        <p:animEffect transition="in" filter="fade">
                                          <p:cBhvr>
                                            <p:cTn id="127" dur="500"/>
                                            <p:tgtEl>
                                              <p:spTgt spid="21"/>
                                            </p:tgtEl>
                                          </p:cBhvr>
                                        </p:animEffect>
                                      </p:childTnLst>
                                    </p:cTn>
                                  </p:par>
                                  <p:par>
                                    <p:cTn id="128" presetID="6" presetClass="emph" presetSubtype="0" fill="hold" grpId="1" nodeType="withEffect" p14:presetBounceEnd="79000">
                                      <p:stCondLst>
                                        <p:cond delay="100"/>
                                      </p:stCondLst>
                                      <p:childTnLst>
                                        <p:animScale p14:bounceEnd="79000">
                                          <p:cBhvr>
                                            <p:cTn id="129" dur="1250" fill="hold"/>
                                            <p:tgtEl>
                                              <p:spTgt spid="21"/>
                                            </p:tgtEl>
                                          </p:cBhvr>
                                          <p:by x="120000" y="120000"/>
                                        </p:animScale>
                                      </p:childTnLst>
                                    </p:cTn>
                                  </p:par>
                                </p:childTnLst>
                              </p:cTn>
                            </p:par>
                          </p:childTnLst>
                        </p:cTn>
                      </p:par>
                      <p:par>
                        <p:cTn id="130" fill="hold">
                          <p:stCondLst>
                            <p:cond delay="indefinite"/>
                          </p:stCondLst>
                          <p:childTnLst>
                            <p:par>
                              <p:cTn id="131" fill="hold">
                                <p:stCondLst>
                                  <p:cond delay="0"/>
                                </p:stCondLst>
                                <p:childTnLst>
                                  <p:par>
                                    <p:cTn id="132" presetID="22" presetClass="entr" presetSubtype="1" fill="hold" nodeType="clickEffect">
                                      <p:stCondLst>
                                        <p:cond delay="0"/>
                                      </p:stCondLst>
                                      <p:childTnLst>
                                        <p:set>
                                          <p:cBhvr>
                                            <p:cTn id="133" dur="1" fill="hold">
                                              <p:stCondLst>
                                                <p:cond delay="0"/>
                                              </p:stCondLst>
                                            </p:cTn>
                                            <p:tgtEl>
                                              <p:spTgt spid="2083"/>
                                            </p:tgtEl>
                                            <p:attrNameLst>
                                              <p:attrName>style.visibility</p:attrName>
                                            </p:attrNameLst>
                                          </p:cBhvr>
                                          <p:to>
                                            <p:strVal val="visible"/>
                                          </p:to>
                                        </p:set>
                                        <p:animEffect transition="in" filter="wipe(up)">
                                          <p:cBhvr>
                                            <p:cTn id="134" dur="500"/>
                                            <p:tgtEl>
                                              <p:spTgt spid="2083"/>
                                            </p:tgtEl>
                                          </p:cBhvr>
                                        </p:animEffect>
                                      </p:childTnLst>
                                    </p:cTn>
                                  </p:par>
                                </p:childTnLst>
                              </p:cTn>
                            </p:par>
                            <p:par>
                              <p:cTn id="135" fill="hold">
                                <p:stCondLst>
                                  <p:cond delay="500"/>
                                </p:stCondLst>
                                <p:childTnLst>
                                  <p:par>
                                    <p:cTn id="136" presetID="53" presetClass="entr" presetSubtype="16" fill="hold" grpId="0" nodeType="afterEffect">
                                      <p:stCondLst>
                                        <p:cond delay="0"/>
                                      </p:stCondLst>
                                      <p:childTnLst>
                                        <p:set>
                                          <p:cBhvr>
                                            <p:cTn id="137" dur="1" fill="hold">
                                              <p:stCondLst>
                                                <p:cond delay="0"/>
                                              </p:stCondLst>
                                            </p:cTn>
                                            <p:tgtEl>
                                              <p:spTgt spid="22"/>
                                            </p:tgtEl>
                                            <p:attrNameLst>
                                              <p:attrName>style.visibility</p:attrName>
                                            </p:attrNameLst>
                                          </p:cBhvr>
                                          <p:to>
                                            <p:strVal val="visible"/>
                                          </p:to>
                                        </p:set>
                                        <p:anim calcmode="lin" valueType="num">
                                          <p:cBhvr>
                                            <p:cTn id="138" dur="500" fill="hold"/>
                                            <p:tgtEl>
                                              <p:spTgt spid="22"/>
                                            </p:tgtEl>
                                            <p:attrNameLst>
                                              <p:attrName>ppt_w</p:attrName>
                                            </p:attrNameLst>
                                          </p:cBhvr>
                                          <p:tavLst>
                                            <p:tav tm="0">
                                              <p:val>
                                                <p:fltVal val="0"/>
                                              </p:val>
                                            </p:tav>
                                            <p:tav tm="100000">
                                              <p:val>
                                                <p:strVal val="#ppt_w"/>
                                              </p:val>
                                            </p:tav>
                                          </p:tavLst>
                                        </p:anim>
                                        <p:anim calcmode="lin" valueType="num">
                                          <p:cBhvr>
                                            <p:cTn id="139" dur="500" fill="hold"/>
                                            <p:tgtEl>
                                              <p:spTgt spid="22"/>
                                            </p:tgtEl>
                                            <p:attrNameLst>
                                              <p:attrName>ppt_h</p:attrName>
                                            </p:attrNameLst>
                                          </p:cBhvr>
                                          <p:tavLst>
                                            <p:tav tm="0">
                                              <p:val>
                                                <p:fltVal val="0"/>
                                              </p:val>
                                            </p:tav>
                                            <p:tav tm="100000">
                                              <p:val>
                                                <p:strVal val="#ppt_h"/>
                                              </p:val>
                                            </p:tav>
                                          </p:tavLst>
                                        </p:anim>
                                        <p:animEffect transition="in" filter="fade">
                                          <p:cBhvr>
                                            <p:cTn id="140" dur="500"/>
                                            <p:tgtEl>
                                              <p:spTgt spid="22"/>
                                            </p:tgtEl>
                                          </p:cBhvr>
                                        </p:animEffect>
                                      </p:childTnLst>
                                    </p:cTn>
                                  </p:par>
                                  <p:par>
                                    <p:cTn id="141" presetID="6" presetClass="emph" presetSubtype="0" fill="hold" grpId="1" nodeType="withEffect" p14:presetBounceEnd="79000">
                                      <p:stCondLst>
                                        <p:cond delay="100"/>
                                      </p:stCondLst>
                                      <p:childTnLst>
                                        <p:animScale p14:bounceEnd="79000">
                                          <p:cBhvr>
                                            <p:cTn id="142" dur="1250" fill="hold"/>
                                            <p:tgtEl>
                                              <p:spTgt spid="22"/>
                                            </p:tgtEl>
                                          </p:cBhvr>
                                          <p:by x="120000" y="120000"/>
                                        </p:animScale>
                                      </p:childTnLst>
                                    </p:cTn>
                                  </p:par>
                                </p:childTnLst>
                              </p:cTn>
                            </p:par>
                          </p:childTnLst>
                        </p:cTn>
                      </p:par>
                      <p:par>
                        <p:cTn id="143" fill="hold">
                          <p:stCondLst>
                            <p:cond delay="indefinite"/>
                          </p:stCondLst>
                          <p:childTnLst>
                            <p:par>
                              <p:cTn id="144" fill="hold">
                                <p:stCondLst>
                                  <p:cond delay="0"/>
                                </p:stCondLst>
                                <p:childTnLst>
                                  <p:par>
                                    <p:cTn id="145" presetID="22" presetClass="entr" presetSubtype="4" fill="hold" nodeType="clickEffect">
                                      <p:stCondLst>
                                        <p:cond delay="0"/>
                                      </p:stCondLst>
                                      <p:childTnLst>
                                        <p:set>
                                          <p:cBhvr>
                                            <p:cTn id="146" dur="1" fill="hold">
                                              <p:stCondLst>
                                                <p:cond delay="0"/>
                                              </p:stCondLst>
                                            </p:cTn>
                                            <p:tgtEl>
                                              <p:spTgt spid="2080"/>
                                            </p:tgtEl>
                                            <p:attrNameLst>
                                              <p:attrName>style.visibility</p:attrName>
                                            </p:attrNameLst>
                                          </p:cBhvr>
                                          <p:to>
                                            <p:strVal val="visible"/>
                                          </p:to>
                                        </p:set>
                                        <p:animEffect transition="in" filter="wipe(down)">
                                          <p:cBhvr>
                                            <p:cTn id="147" dur="500"/>
                                            <p:tgtEl>
                                              <p:spTgt spid="2080"/>
                                            </p:tgtEl>
                                          </p:cBhvr>
                                        </p:animEffect>
                                      </p:childTnLst>
                                    </p:cTn>
                                  </p:par>
                                </p:childTnLst>
                              </p:cTn>
                            </p:par>
                          </p:childTnLst>
                        </p:cTn>
                      </p:par>
                      <p:par>
                        <p:cTn id="148" fill="hold">
                          <p:stCondLst>
                            <p:cond delay="indefinite"/>
                          </p:stCondLst>
                          <p:childTnLst>
                            <p:par>
                              <p:cTn id="149" fill="hold">
                                <p:stCondLst>
                                  <p:cond delay="0"/>
                                </p:stCondLst>
                                <p:childTnLst>
                                  <p:par>
                                    <p:cTn id="150" presetID="22" presetClass="entr" presetSubtype="8" fill="hold" nodeType="clickEffect">
                                      <p:stCondLst>
                                        <p:cond delay="0"/>
                                      </p:stCondLst>
                                      <p:childTnLst>
                                        <p:set>
                                          <p:cBhvr>
                                            <p:cTn id="151" dur="1" fill="hold">
                                              <p:stCondLst>
                                                <p:cond delay="0"/>
                                              </p:stCondLst>
                                            </p:cTn>
                                            <p:tgtEl>
                                              <p:spTgt spid="2086"/>
                                            </p:tgtEl>
                                            <p:attrNameLst>
                                              <p:attrName>style.visibility</p:attrName>
                                            </p:attrNameLst>
                                          </p:cBhvr>
                                          <p:to>
                                            <p:strVal val="visible"/>
                                          </p:to>
                                        </p:set>
                                        <p:animEffect transition="in" filter="wipe(left)">
                                          <p:cBhvr>
                                            <p:cTn id="152" dur="500"/>
                                            <p:tgtEl>
                                              <p:spTgt spid="2086"/>
                                            </p:tgtEl>
                                          </p:cBhvr>
                                        </p:animEffect>
                                      </p:childTnLst>
                                    </p:cTn>
                                  </p:par>
                                </p:childTnLst>
                              </p:cTn>
                            </p:par>
                            <p:par>
                              <p:cTn id="153" fill="hold">
                                <p:stCondLst>
                                  <p:cond delay="500"/>
                                </p:stCondLst>
                                <p:childTnLst>
                                  <p:par>
                                    <p:cTn id="154" presetID="53" presetClass="entr" presetSubtype="16" fill="hold" grpId="0" nodeType="afterEffect">
                                      <p:stCondLst>
                                        <p:cond delay="0"/>
                                      </p:stCondLst>
                                      <p:childTnLst>
                                        <p:set>
                                          <p:cBhvr>
                                            <p:cTn id="155" dur="1" fill="hold">
                                              <p:stCondLst>
                                                <p:cond delay="0"/>
                                              </p:stCondLst>
                                            </p:cTn>
                                            <p:tgtEl>
                                              <p:spTgt spid="23"/>
                                            </p:tgtEl>
                                            <p:attrNameLst>
                                              <p:attrName>style.visibility</p:attrName>
                                            </p:attrNameLst>
                                          </p:cBhvr>
                                          <p:to>
                                            <p:strVal val="visible"/>
                                          </p:to>
                                        </p:set>
                                        <p:anim calcmode="lin" valueType="num">
                                          <p:cBhvr>
                                            <p:cTn id="156" dur="500" fill="hold"/>
                                            <p:tgtEl>
                                              <p:spTgt spid="23"/>
                                            </p:tgtEl>
                                            <p:attrNameLst>
                                              <p:attrName>ppt_w</p:attrName>
                                            </p:attrNameLst>
                                          </p:cBhvr>
                                          <p:tavLst>
                                            <p:tav tm="0">
                                              <p:val>
                                                <p:fltVal val="0"/>
                                              </p:val>
                                            </p:tav>
                                            <p:tav tm="100000">
                                              <p:val>
                                                <p:strVal val="#ppt_w"/>
                                              </p:val>
                                            </p:tav>
                                          </p:tavLst>
                                        </p:anim>
                                        <p:anim calcmode="lin" valueType="num">
                                          <p:cBhvr>
                                            <p:cTn id="157" dur="500" fill="hold"/>
                                            <p:tgtEl>
                                              <p:spTgt spid="23"/>
                                            </p:tgtEl>
                                            <p:attrNameLst>
                                              <p:attrName>ppt_h</p:attrName>
                                            </p:attrNameLst>
                                          </p:cBhvr>
                                          <p:tavLst>
                                            <p:tav tm="0">
                                              <p:val>
                                                <p:fltVal val="0"/>
                                              </p:val>
                                            </p:tav>
                                            <p:tav tm="100000">
                                              <p:val>
                                                <p:strVal val="#ppt_h"/>
                                              </p:val>
                                            </p:tav>
                                          </p:tavLst>
                                        </p:anim>
                                        <p:animEffect transition="in" filter="fade">
                                          <p:cBhvr>
                                            <p:cTn id="158" dur="500"/>
                                            <p:tgtEl>
                                              <p:spTgt spid="23"/>
                                            </p:tgtEl>
                                          </p:cBhvr>
                                        </p:animEffect>
                                      </p:childTnLst>
                                    </p:cTn>
                                  </p:par>
                                  <p:par>
                                    <p:cTn id="159" presetID="6" presetClass="emph" presetSubtype="0" fill="hold" grpId="1" nodeType="withEffect" p14:presetBounceEnd="79000">
                                      <p:stCondLst>
                                        <p:cond delay="100"/>
                                      </p:stCondLst>
                                      <p:childTnLst>
                                        <p:animScale p14:bounceEnd="79000">
                                          <p:cBhvr>
                                            <p:cTn id="160" dur="1250" fill="hold"/>
                                            <p:tgtEl>
                                              <p:spTgt spid="23"/>
                                            </p:tgtEl>
                                          </p:cBhvr>
                                          <p:by x="120000" y="120000"/>
                                        </p:animScale>
                                      </p:childTnLst>
                                    </p:cTn>
                                  </p:par>
                                </p:childTnLst>
                              </p:cTn>
                            </p:par>
                          </p:childTnLst>
                        </p:cTn>
                      </p:par>
                      <p:par>
                        <p:cTn id="161" fill="hold">
                          <p:stCondLst>
                            <p:cond delay="indefinite"/>
                          </p:stCondLst>
                          <p:childTnLst>
                            <p:par>
                              <p:cTn id="162" fill="hold">
                                <p:stCondLst>
                                  <p:cond delay="0"/>
                                </p:stCondLst>
                                <p:childTnLst>
                                  <p:par>
                                    <p:cTn id="163" presetID="22" presetClass="entr" presetSubtype="1" fill="hold" nodeType="clickEffect">
                                      <p:stCondLst>
                                        <p:cond delay="0"/>
                                      </p:stCondLst>
                                      <p:childTnLst>
                                        <p:set>
                                          <p:cBhvr>
                                            <p:cTn id="164" dur="1" fill="hold">
                                              <p:stCondLst>
                                                <p:cond delay="0"/>
                                              </p:stCondLst>
                                            </p:cTn>
                                            <p:tgtEl>
                                              <p:spTgt spid="2095"/>
                                            </p:tgtEl>
                                            <p:attrNameLst>
                                              <p:attrName>style.visibility</p:attrName>
                                            </p:attrNameLst>
                                          </p:cBhvr>
                                          <p:to>
                                            <p:strVal val="visible"/>
                                          </p:to>
                                        </p:set>
                                        <p:animEffect transition="in" filter="wipe(up)">
                                          <p:cBhvr>
                                            <p:cTn id="165" dur="500"/>
                                            <p:tgtEl>
                                              <p:spTgt spid="2095"/>
                                            </p:tgtEl>
                                          </p:cBhvr>
                                        </p:animEffect>
                                      </p:childTnLst>
                                    </p:cTn>
                                  </p:par>
                                </p:childTnLst>
                              </p:cTn>
                            </p:par>
                            <p:par>
                              <p:cTn id="166" fill="hold">
                                <p:stCondLst>
                                  <p:cond delay="500"/>
                                </p:stCondLst>
                                <p:childTnLst>
                                  <p:par>
                                    <p:cTn id="167" presetID="53" presetClass="entr" presetSubtype="16" fill="hold" grpId="0" nodeType="afterEffect">
                                      <p:stCondLst>
                                        <p:cond delay="0"/>
                                      </p:stCondLst>
                                      <p:childTnLst>
                                        <p:set>
                                          <p:cBhvr>
                                            <p:cTn id="168" dur="1" fill="hold">
                                              <p:stCondLst>
                                                <p:cond delay="0"/>
                                              </p:stCondLst>
                                            </p:cTn>
                                            <p:tgtEl>
                                              <p:spTgt spid="24"/>
                                            </p:tgtEl>
                                            <p:attrNameLst>
                                              <p:attrName>style.visibility</p:attrName>
                                            </p:attrNameLst>
                                          </p:cBhvr>
                                          <p:to>
                                            <p:strVal val="visible"/>
                                          </p:to>
                                        </p:set>
                                        <p:anim calcmode="lin" valueType="num">
                                          <p:cBhvr>
                                            <p:cTn id="169" dur="500" fill="hold"/>
                                            <p:tgtEl>
                                              <p:spTgt spid="24"/>
                                            </p:tgtEl>
                                            <p:attrNameLst>
                                              <p:attrName>ppt_w</p:attrName>
                                            </p:attrNameLst>
                                          </p:cBhvr>
                                          <p:tavLst>
                                            <p:tav tm="0">
                                              <p:val>
                                                <p:fltVal val="0"/>
                                              </p:val>
                                            </p:tav>
                                            <p:tav tm="100000">
                                              <p:val>
                                                <p:strVal val="#ppt_w"/>
                                              </p:val>
                                            </p:tav>
                                          </p:tavLst>
                                        </p:anim>
                                        <p:anim calcmode="lin" valueType="num">
                                          <p:cBhvr>
                                            <p:cTn id="170" dur="500" fill="hold"/>
                                            <p:tgtEl>
                                              <p:spTgt spid="24"/>
                                            </p:tgtEl>
                                            <p:attrNameLst>
                                              <p:attrName>ppt_h</p:attrName>
                                            </p:attrNameLst>
                                          </p:cBhvr>
                                          <p:tavLst>
                                            <p:tav tm="0">
                                              <p:val>
                                                <p:fltVal val="0"/>
                                              </p:val>
                                            </p:tav>
                                            <p:tav tm="100000">
                                              <p:val>
                                                <p:strVal val="#ppt_h"/>
                                              </p:val>
                                            </p:tav>
                                          </p:tavLst>
                                        </p:anim>
                                        <p:animEffect transition="in" filter="fade">
                                          <p:cBhvr>
                                            <p:cTn id="171" dur="500"/>
                                            <p:tgtEl>
                                              <p:spTgt spid="24"/>
                                            </p:tgtEl>
                                          </p:cBhvr>
                                        </p:animEffect>
                                      </p:childTnLst>
                                    </p:cTn>
                                  </p:par>
                                  <p:par>
                                    <p:cTn id="172" presetID="6" presetClass="emph" presetSubtype="0" fill="hold" grpId="1" nodeType="withEffect" p14:presetBounceEnd="79000">
                                      <p:stCondLst>
                                        <p:cond delay="100"/>
                                      </p:stCondLst>
                                      <p:childTnLst>
                                        <p:animScale p14:bounceEnd="79000">
                                          <p:cBhvr>
                                            <p:cTn id="173" dur="1250" fill="hold"/>
                                            <p:tgtEl>
                                              <p:spTgt spid="24"/>
                                            </p:tgtEl>
                                          </p:cBhvr>
                                          <p:by x="120000" y="120000"/>
                                        </p:animScale>
                                      </p:childTnLst>
                                    </p:cTn>
                                  </p:par>
                                </p:childTnLst>
                              </p:cTn>
                            </p:par>
                          </p:childTnLst>
                        </p:cTn>
                      </p:par>
                      <p:par>
                        <p:cTn id="174" fill="hold">
                          <p:stCondLst>
                            <p:cond delay="indefinite"/>
                          </p:stCondLst>
                          <p:childTnLst>
                            <p:par>
                              <p:cTn id="175" fill="hold">
                                <p:stCondLst>
                                  <p:cond delay="0"/>
                                </p:stCondLst>
                                <p:childTnLst>
                                  <p:par>
                                    <p:cTn id="176" presetID="22" presetClass="entr" presetSubtype="8" fill="hold" nodeType="clickEffect">
                                      <p:stCondLst>
                                        <p:cond delay="0"/>
                                      </p:stCondLst>
                                      <p:childTnLst>
                                        <p:set>
                                          <p:cBhvr>
                                            <p:cTn id="177" dur="1" fill="hold">
                                              <p:stCondLst>
                                                <p:cond delay="0"/>
                                              </p:stCondLst>
                                            </p:cTn>
                                            <p:tgtEl>
                                              <p:spTgt spid="2089"/>
                                            </p:tgtEl>
                                            <p:attrNameLst>
                                              <p:attrName>style.visibility</p:attrName>
                                            </p:attrNameLst>
                                          </p:cBhvr>
                                          <p:to>
                                            <p:strVal val="visible"/>
                                          </p:to>
                                        </p:set>
                                        <p:animEffect transition="in" filter="wipe(left)">
                                          <p:cBhvr>
                                            <p:cTn id="178" dur="500"/>
                                            <p:tgtEl>
                                              <p:spTgt spid="20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500" fill="hold"/>
                                            <p:tgtEl>
                                              <p:spTgt spid="12"/>
                                            </p:tgtEl>
                                            <p:attrNameLst>
                                              <p:attrName>ppt_w</p:attrName>
                                            </p:attrNameLst>
                                          </p:cBhvr>
                                          <p:tavLst>
                                            <p:tav tm="0">
                                              <p:val>
                                                <p:fltVal val="0"/>
                                              </p:val>
                                            </p:tav>
                                            <p:tav tm="100000">
                                              <p:val>
                                                <p:strVal val="#ppt_w"/>
                                              </p:val>
                                            </p:tav>
                                          </p:tavLst>
                                        </p:anim>
                                        <p:anim calcmode="lin" valueType="num">
                                          <p:cBhvr>
                                            <p:cTn id="12" dur="500" fill="hold"/>
                                            <p:tgtEl>
                                              <p:spTgt spid="12"/>
                                            </p:tgtEl>
                                            <p:attrNameLst>
                                              <p:attrName>ppt_h</p:attrName>
                                            </p:attrNameLst>
                                          </p:cBhvr>
                                          <p:tavLst>
                                            <p:tav tm="0">
                                              <p:val>
                                                <p:fltVal val="0"/>
                                              </p:val>
                                            </p:tav>
                                            <p:tav tm="100000">
                                              <p:val>
                                                <p:strVal val="#ppt_h"/>
                                              </p:val>
                                            </p:tav>
                                          </p:tavLst>
                                        </p:anim>
                                        <p:animEffect transition="in" filter="fade">
                                          <p:cBhvr>
                                            <p:cTn id="13" dur="500"/>
                                            <p:tgtEl>
                                              <p:spTgt spid="12"/>
                                            </p:tgtEl>
                                          </p:cBhvr>
                                        </p:animEffect>
                                      </p:childTnLst>
                                    </p:cTn>
                                  </p:par>
                                  <p:par>
                                    <p:cTn id="14" presetID="6" presetClass="emph" presetSubtype="0" fill="hold" grpId="1" nodeType="withEffect">
                                      <p:stCondLst>
                                        <p:cond delay="100"/>
                                      </p:stCondLst>
                                      <p:childTnLst>
                                        <p:animScale>
                                          <p:cBhvr>
                                            <p:cTn id="15" dur="1250" fill="hold"/>
                                            <p:tgtEl>
                                              <p:spTgt spid="12"/>
                                            </p:tgtEl>
                                          </p:cBhvr>
                                          <p:by x="120000" y="120000"/>
                                        </p:animScale>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063"/>
                                            </p:tgtEl>
                                            <p:attrNameLst>
                                              <p:attrName>style.visibility</p:attrName>
                                            </p:attrNameLst>
                                          </p:cBhvr>
                                          <p:to>
                                            <p:strVal val="visible"/>
                                          </p:to>
                                        </p:set>
                                        <p:animEffect transition="in" filter="wipe(left)">
                                          <p:cBhvr>
                                            <p:cTn id="20" dur="500"/>
                                            <p:tgtEl>
                                              <p:spTgt spid="2063"/>
                                            </p:tgtEl>
                                          </p:cBhvr>
                                        </p:animEffect>
                                      </p:childTnLst>
                                    </p:cTn>
                                  </p:par>
                                </p:childTnLst>
                              </p:cTn>
                            </p:par>
                            <p:par>
                              <p:cTn id="21" fill="hold">
                                <p:stCondLst>
                                  <p:cond delay="500"/>
                                </p:stCondLst>
                                <p:childTnLst>
                                  <p:par>
                                    <p:cTn id="22" presetID="53" presetClass="entr" presetSubtype="16"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Effect transition="in" filter="fade">
                                          <p:cBhvr>
                                            <p:cTn id="26" dur="500"/>
                                            <p:tgtEl>
                                              <p:spTgt spid="18"/>
                                            </p:tgtEl>
                                          </p:cBhvr>
                                        </p:animEffect>
                                      </p:childTnLst>
                                    </p:cTn>
                                  </p:par>
                                  <p:par>
                                    <p:cTn id="27" presetID="6" presetClass="emph" presetSubtype="0" fill="hold" grpId="1" nodeType="withEffect">
                                      <p:stCondLst>
                                        <p:cond delay="100"/>
                                      </p:stCondLst>
                                      <p:childTnLst>
                                        <p:animScale>
                                          <p:cBhvr>
                                            <p:cTn id="28" dur="1250" fill="hold"/>
                                            <p:tgtEl>
                                              <p:spTgt spid="18"/>
                                            </p:tgtEl>
                                          </p:cBhvr>
                                          <p:by x="120000" y="120000"/>
                                        </p:animScale>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wipe(left)">
                                          <p:cBhvr>
                                            <p:cTn id="33" dur="500"/>
                                            <p:tgtEl>
                                              <p:spTgt spid="11"/>
                                            </p:tgtEl>
                                          </p:cBhvr>
                                        </p:animEffect>
                                      </p:childTnLst>
                                    </p:cTn>
                                  </p:par>
                                </p:childTnLst>
                              </p:cTn>
                            </p:par>
                            <p:par>
                              <p:cTn id="34" fill="hold">
                                <p:stCondLst>
                                  <p:cond delay="500"/>
                                </p:stCondLst>
                                <p:childTnLst>
                                  <p:par>
                                    <p:cTn id="35" presetID="53" presetClass="entr" presetSubtype="16"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par>
                                    <p:cTn id="40" presetID="6" presetClass="emph" presetSubtype="0" fill="hold" grpId="1" nodeType="withEffect">
                                      <p:stCondLst>
                                        <p:cond delay="100"/>
                                      </p:stCondLst>
                                      <p:childTnLst>
                                        <p:animScale>
                                          <p:cBhvr>
                                            <p:cTn id="41" dur="1250" fill="hold"/>
                                            <p:tgtEl>
                                              <p:spTgt spid="17"/>
                                            </p:tgtEl>
                                          </p:cBhvr>
                                          <p:by x="120000" y="120000"/>
                                        </p:animScale>
                                      </p:childTnLst>
                                    </p:cTn>
                                  </p:par>
                                </p:childTnLst>
                              </p:cTn>
                            </p:par>
                          </p:childTnLst>
                        </p:cTn>
                      </p:par>
                      <p:par>
                        <p:cTn id="42" fill="hold">
                          <p:stCondLst>
                            <p:cond delay="indefinite"/>
                          </p:stCondLst>
                          <p:childTnLst>
                            <p:par>
                              <p:cTn id="43" fill="hold">
                                <p:stCondLst>
                                  <p:cond delay="0"/>
                                </p:stCondLst>
                                <p:childTnLst>
                                  <p:par>
                                    <p:cTn id="44" presetID="22" presetClass="entr" presetSubtype="4" fill="hold" nodeType="clickEffect">
                                      <p:stCondLst>
                                        <p:cond delay="0"/>
                                      </p:stCondLst>
                                      <p:childTnLst>
                                        <p:set>
                                          <p:cBhvr>
                                            <p:cTn id="45" dur="1" fill="hold">
                                              <p:stCondLst>
                                                <p:cond delay="0"/>
                                              </p:stCondLst>
                                            </p:cTn>
                                            <p:tgtEl>
                                              <p:spTgt spid="2058"/>
                                            </p:tgtEl>
                                            <p:attrNameLst>
                                              <p:attrName>style.visibility</p:attrName>
                                            </p:attrNameLst>
                                          </p:cBhvr>
                                          <p:to>
                                            <p:strVal val="visible"/>
                                          </p:to>
                                        </p:set>
                                        <p:animEffect transition="in" filter="wipe(down)">
                                          <p:cBhvr>
                                            <p:cTn id="46" dur="500"/>
                                            <p:tgtEl>
                                              <p:spTgt spid="2058"/>
                                            </p:tgtEl>
                                          </p:cBhvr>
                                        </p:animEffect>
                                      </p:childTnLst>
                                    </p:cTn>
                                  </p:par>
                                </p:childTnLst>
                              </p:cTn>
                            </p:par>
                            <p:par>
                              <p:cTn id="47" fill="hold">
                                <p:stCondLst>
                                  <p:cond delay="500"/>
                                </p:stCondLst>
                                <p:childTnLst>
                                  <p:par>
                                    <p:cTn id="48" presetID="53" presetClass="entr" presetSubtype="16" fill="hold" grpId="0" nodeType="afterEffect">
                                      <p:stCondLst>
                                        <p:cond delay="0"/>
                                      </p:stCondLst>
                                      <p:childTnLst>
                                        <p:set>
                                          <p:cBhvr>
                                            <p:cTn id="49" dur="1" fill="hold">
                                              <p:stCondLst>
                                                <p:cond delay="0"/>
                                              </p:stCondLst>
                                            </p:cTn>
                                            <p:tgtEl>
                                              <p:spTgt spid="16"/>
                                            </p:tgtEl>
                                            <p:attrNameLst>
                                              <p:attrName>style.visibility</p:attrName>
                                            </p:attrNameLst>
                                          </p:cBhvr>
                                          <p:to>
                                            <p:strVal val="visible"/>
                                          </p:to>
                                        </p:set>
                                        <p:anim calcmode="lin" valueType="num">
                                          <p:cBhvr>
                                            <p:cTn id="50" dur="500" fill="hold"/>
                                            <p:tgtEl>
                                              <p:spTgt spid="16"/>
                                            </p:tgtEl>
                                            <p:attrNameLst>
                                              <p:attrName>ppt_w</p:attrName>
                                            </p:attrNameLst>
                                          </p:cBhvr>
                                          <p:tavLst>
                                            <p:tav tm="0">
                                              <p:val>
                                                <p:fltVal val="0"/>
                                              </p:val>
                                            </p:tav>
                                            <p:tav tm="100000">
                                              <p:val>
                                                <p:strVal val="#ppt_w"/>
                                              </p:val>
                                            </p:tav>
                                          </p:tavLst>
                                        </p:anim>
                                        <p:anim calcmode="lin" valueType="num">
                                          <p:cBhvr>
                                            <p:cTn id="51" dur="500" fill="hold"/>
                                            <p:tgtEl>
                                              <p:spTgt spid="16"/>
                                            </p:tgtEl>
                                            <p:attrNameLst>
                                              <p:attrName>ppt_h</p:attrName>
                                            </p:attrNameLst>
                                          </p:cBhvr>
                                          <p:tavLst>
                                            <p:tav tm="0">
                                              <p:val>
                                                <p:fltVal val="0"/>
                                              </p:val>
                                            </p:tav>
                                            <p:tav tm="100000">
                                              <p:val>
                                                <p:strVal val="#ppt_h"/>
                                              </p:val>
                                            </p:tav>
                                          </p:tavLst>
                                        </p:anim>
                                        <p:animEffect transition="in" filter="fade">
                                          <p:cBhvr>
                                            <p:cTn id="52" dur="500"/>
                                            <p:tgtEl>
                                              <p:spTgt spid="16"/>
                                            </p:tgtEl>
                                          </p:cBhvr>
                                        </p:animEffect>
                                      </p:childTnLst>
                                    </p:cTn>
                                  </p:par>
                                  <p:par>
                                    <p:cTn id="53" presetID="6" presetClass="emph" presetSubtype="0" fill="hold" grpId="1" nodeType="withEffect">
                                      <p:stCondLst>
                                        <p:cond delay="100"/>
                                      </p:stCondLst>
                                      <p:childTnLst>
                                        <p:animScale>
                                          <p:cBhvr>
                                            <p:cTn id="54" dur="1250" fill="hold"/>
                                            <p:tgtEl>
                                              <p:spTgt spid="16"/>
                                            </p:tgtEl>
                                          </p:cBhvr>
                                          <p:by x="120000" y="120000"/>
                                        </p:animScale>
                                      </p:childTnLst>
                                    </p:cTn>
                                  </p:par>
                                </p:childTnLst>
                              </p:cTn>
                            </p:par>
                          </p:childTnLst>
                        </p:cTn>
                      </p:par>
                      <p:par>
                        <p:cTn id="55" fill="hold">
                          <p:stCondLst>
                            <p:cond delay="indefinite"/>
                          </p:stCondLst>
                          <p:childTnLst>
                            <p:par>
                              <p:cTn id="56" fill="hold">
                                <p:stCondLst>
                                  <p:cond delay="0"/>
                                </p:stCondLst>
                                <p:childTnLst>
                                  <p:par>
                                    <p:cTn id="57" presetID="22" presetClass="entr" presetSubtype="4" fill="hold" nodeType="clickEffect">
                                      <p:stCondLst>
                                        <p:cond delay="0"/>
                                      </p:stCondLst>
                                      <p:childTnLst>
                                        <p:set>
                                          <p:cBhvr>
                                            <p:cTn id="58" dur="1" fill="hold">
                                              <p:stCondLst>
                                                <p:cond delay="0"/>
                                              </p:stCondLst>
                                            </p:cTn>
                                            <p:tgtEl>
                                              <p:spTgt spid="2055"/>
                                            </p:tgtEl>
                                            <p:attrNameLst>
                                              <p:attrName>style.visibility</p:attrName>
                                            </p:attrNameLst>
                                          </p:cBhvr>
                                          <p:to>
                                            <p:strVal val="visible"/>
                                          </p:to>
                                        </p:set>
                                        <p:animEffect transition="in" filter="wipe(down)">
                                          <p:cBhvr>
                                            <p:cTn id="59" dur="500"/>
                                            <p:tgtEl>
                                              <p:spTgt spid="2055"/>
                                            </p:tgtEl>
                                          </p:cBhvr>
                                        </p:animEffect>
                                      </p:childTnLst>
                                    </p:cTn>
                                  </p:par>
                                </p:childTnLst>
                              </p:cTn>
                            </p:par>
                            <p:par>
                              <p:cTn id="60" fill="hold">
                                <p:stCondLst>
                                  <p:cond delay="500"/>
                                </p:stCondLst>
                                <p:childTnLst>
                                  <p:par>
                                    <p:cTn id="61" presetID="53" presetClass="entr" presetSubtype="16" fill="hold" grpId="0" nodeType="after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p:cTn id="63" dur="500" fill="hold"/>
                                            <p:tgtEl>
                                              <p:spTgt spid="15"/>
                                            </p:tgtEl>
                                            <p:attrNameLst>
                                              <p:attrName>ppt_w</p:attrName>
                                            </p:attrNameLst>
                                          </p:cBhvr>
                                          <p:tavLst>
                                            <p:tav tm="0">
                                              <p:val>
                                                <p:fltVal val="0"/>
                                              </p:val>
                                            </p:tav>
                                            <p:tav tm="100000">
                                              <p:val>
                                                <p:strVal val="#ppt_w"/>
                                              </p:val>
                                            </p:tav>
                                          </p:tavLst>
                                        </p:anim>
                                        <p:anim calcmode="lin" valueType="num">
                                          <p:cBhvr>
                                            <p:cTn id="64" dur="500" fill="hold"/>
                                            <p:tgtEl>
                                              <p:spTgt spid="15"/>
                                            </p:tgtEl>
                                            <p:attrNameLst>
                                              <p:attrName>ppt_h</p:attrName>
                                            </p:attrNameLst>
                                          </p:cBhvr>
                                          <p:tavLst>
                                            <p:tav tm="0">
                                              <p:val>
                                                <p:fltVal val="0"/>
                                              </p:val>
                                            </p:tav>
                                            <p:tav tm="100000">
                                              <p:val>
                                                <p:strVal val="#ppt_h"/>
                                              </p:val>
                                            </p:tav>
                                          </p:tavLst>
                                        </p:anim>
                                        <p:animEffect transition="in" filter="fade">
                                          <p:cBhvr>
                                            <p:cTn id="65" dur="500"/>
                                            <p:tgtEl>
                                              <p:spTgt spid="15"/>
                                            </p:tgtEl>
                                          </p:cBhvr>
                                        </p:animEffect>
                                      </p:childTnLst>
                                    </p:cTn>
                                  </p:par>
                                  <p:par>
                                    <p:cTn id="66" presetID="6" presetClass="emph" presetSubtype="0" fill="hold" grpId="1" nodeType="withEffect">
                                      <p:stCondLst>
                                        <p:cond delay="100"/>
                                      </p:stCondLst>
                                      <p:childTnLst>
                                        <p:animScale>
                                          <p:cBhvr>
                                            <p:cTn id="67" dur="1250" fill="hold"/>
                                            <p:tgtEl>
                                              <p:spTgt spid="15"/>
                                            </p:tgtEl>
                                          </p:cBhvr>
                                          <p:by x="120000" y="120000"/>
                                        </p:animScale>
                                      </p:childTnLst>
                                    </p:cTn>
                                  </p:par>
                                </p:childTnLst>
                              </p:cTn>
                            </p:par>
                          </p:childTnLst>
                        </p:cTn>
                      </p:par>
                      <p:par>
                        <p:cTn id="68" fill="hold">
                          <p:stCondLst>
                            <p:cond delay="indefinite"/>
                          </p:stCondLst>
                          <p:childTnLst>
                            <p:par>
                              <p:cTn id="69" fill="hold">
                                <p:stCondLst>
                                  <p:cond delay="0"/>
                                </p:stCondLst>
                                <p:childTnLst>
                                  <p:par>
                                    <p:cTn id="70" presetID="22" presetClass="entr" presetSubtype="4" fill="hold" nodeType="clickEffect">
                                      <p:stCondLst>
                                        <p:cond delay="0"/>
                                      </p:stCondLst>
                                      <p:childTnLst>
                                        <p:set>
                                          <p:cBhvr>
                                            <p:cTn id="71" dur="1" fill="hold">
                                              <p:stCondLst>
                                                <p:cond delay="0"/>
                                              </p:stCondLst>
                                            </p:cTn>
                                            <p:tgtEl>
                                              <p:spTgt spid="2048"/>
                                            </p:tgtEl>
                                            <p:attrNameLst>
                                              <p:attrName>style.visibility</p:attrName>
                                            </p:attrNameLst>
                                          </p:cBhvr>
                                          <p:to>
                                            <p:strVal val="visible"/>
                                          </p:to>
                                        </p:set>
                                        <p:animEffect transition="in" filter="wipe(down)">
                                          <p:cBhvr>
                                            <p:cTn id="72" dur="500"/>
                                            <p:tgtEl>
                                              <p:spTgt spid="2048"/>
                                            </p:tgtEl>
                                          </p:cBhvr>
                                        </p:animEffect>
                                      </p:childTnLst>
                                    </p:cTn>
                                  </p:par>
                                </p:childTnLst>
                              </p:cTn>
                            </p:par>
                            <p:par>
                              <p:cTn id="73" fill="hold">
                                <p:stCondLst>
                                  <p:cond delay="500"/>
                                </p:stCondLst>
                                <p:childTnLst>
                                  <p:par>
                                    <p:cTn id="74" presetID="53" presetClass="entr" presetSubtype="16" fill="hold" grpId="0" nodeType="afterEffect">
                                      <p:stCondLst>
                                        <p:cond delay="0"/>
                                      </p:stCondLst>
                                      <p:childTnLst>
                                        <p:set>
                                          <p:cBhvr>
                                            <p:cTn id="75" dur="1" fill="hold">
                                              <p:stCondLst>
                                                <p:cond delay="0"/>
                                              </p:stCondLst>
                                            </p:cTn>
                                            <p:tgtEl>
                                              <p:spTgt spid="14"/>
                                            </p:tgtEl>
                                            <p:attrNameLst>
                                              <p:attrName>style.visibility</p:attrName>
                                            </p:attrNameLst>
                                          </p:cBhvr>
                                          <p:to>
                                            <p:strVal val="visible"/>
                                          </p:to>
                                        </p:set>
                                        <p:anim calcmode="lin" valueType="num">
                                          <p:cBhvr>
                                            <p:cTn id="76" dur="500" fill="hold"/>
                                            <p:tgtEl>
                                              <p:spTgt spid="14"/>
                                            </p:tgtEl>
                                            <p:attrNameLst>
                                              <p:attrName>ppt_w</p:attrName>
                                            </p:attrNameLst>
                                          </p:cBhvr>
                                          <p:tavLst>
                                            <p:tav tm="0">
                                              <p:val>
                                                <p:fltVal val="0"/>
                                              </p:val>
                                            </p:tav>
                                            <p:tav tm="100000">
                                              <p:val>
                                                <p:strVal val="#ppt_w"/>
                                              </p:val>
                                            </p:tav>
                                          </p:tavLst>
                                        </p:anim>
                                        <p:anim calcmode="lin" valueType="num">
                                          <p:cBhvr>
                                            <p:cTn id="77" dur="500" fill="hold"/>
                                            <p:tgtEl>
                                              <p:spTgt spid="14"/>
                                            </p:tgtEl>
                                            <p:attrNameLst>
                                              <p:attrName>ppt_h</p:attrName>
                                            </p:attrNameLst>
                                          </p:cBhvr>
                                          <p:tavLst>
                                            <p:tav tm="0">
                                              <p:val>
                                                <p:fltVal val="0"/>
                                              </p:val>
                                            </p:tav>
                                            <p:tav tm="100000">
                                              <p:val>
                                                <p:strVal val="#ppt_h"/>
                                              </p:val>
                                            </p:tav>
                                          </p:tavLst>
                                        </p:anim>
                                        <p:animEffect transition="in" filter="fade">
                                          <p:cBhvr>
                                            <p:cTn id="78" dur="500"/>
                                            <p:tgtEl>
                                              <p:spTgt spid="14"/>
                                            </p:tgtEl>
                                          </p:cBhvr>
                                        </p:animEffect>
                                      </p:childTnLst>
                                    </p:cTn>
                                  </p:par>
                                  <p:par>
                                    <p:cTn id="79" presetID="6" presetClass="emph" presetSubtype="0" fill="hold" grpId="1" nodeType="withEffect">
                                      <p:stCondLst>
                                        <p:cond delay="100"/>
                                      </p:stCondLst>
                                      <p:childTnLst>
                                        <p:animScale>
                                          <p:cBhvr>
                                            <p:cTn id="80" dur="1250" fill="hold"/>
                                            <p:tgtEl>
                                              <p:spTgt spid="14"/>
                                            </p:tgtEl>
                                          </p:cBhvr>
                                          <p:by x="120000" y="120000"/>
                                        </p:animScale>
                                      </p:childTnLst>
                                    </p:cTn>
                                  </p:par>
                                </p:childTnLst>
                              </p:cTn>
                            </p:par>
                          </p:childTnLst>
                        </p:cTn>
                      </p:par>
                      <p:par>
                        <p:cTn id="81" fill="hold">
                          <p:stCondLst>
                            <p:cond delay="indefinite"/>
                          </p:stCondLst>
                          <p:childTnLst>
                            <p:par>
                              <p:cTn id="82" fill="hold">
                                <p:stCondLst>
                                  <p:cond delay="0"/>
                                </p:stCondLst>
                                <p:childTnLst>
                                  <p:par>
                                    <p:cTn id="83" presetID="22" presetClass="entr" presetSubtype="4" fill="hold" nodeType="clickEffect">
                                      <p:stCondLst>
                                        <p:cond delay="0"/>
                                      </p:stCondLst>
                                      <p:childTnLst>
                                        <p:set>
                                          <p:cBhvr>
                                            <p:cTn id="84" dur="1" fill="hold">
                                              <p:stCondLst>
                                                <p:cond delay="0"/>
                                              </p:stCondLst>
                                            </p:cTn>
                                            <p:tgtEl>
                                              <p:spTgt spid="29"/>
                                            </p:tgtEl>
                                            <p:attrNameLst>
                                              <p:attrName>style.visibility</p:attrName>
                                            </p:attrNameLst>
                                          </p:cBhvr>
                                          <p:to>
                                            <p:strVal val="visible"/>
                                          </p:to>
                                        </p:set>
                                        <p:animEffect transition="in" filter="wipe(down)">
                                          <p:cBhvr>
                                            <p:cTn id="85" dur="500"/>
                                            <p:tgtEl>
                                              <p:spTgt spid="29"/>
                                            </p:tgtEl>
                                          </p:cBhvr>
                                        </p:animEffect>
                                      </p:childTnLst>
                                    </p:cTn>
                                  </p:par>
                                  <p:par>
                                    <p:cTn id="86" presetID="22" presetClass="entr" presetSubtype="1" fill="hold" nodeType="withEffect">
                                      <p:stCondLst>
                                        <p:cond delay="0"/>
                                      </p:stCondLst>
                                      <p:childTnLst>
                                        <p:set>
                                          <p:cBhvr>
                                            <p:cTn id="87" dur="1" fill="hold">
                                              <p:stCondLst>
                                                <p:cond delay="0"/>
                                              </p:stCondLst>
                                            </p:cTn>
                                            <p:tgtEl>
                                              <p:spTgt spid="25"/>
                                            </p:tgtEl>
                                            <p:attrNameLst>
                                              <p:attrName>style.visibility</p:attrName>
                                            </p:attrNameLst>
                                          </p:cBhvr>
                                          <p:to>
                                            <p:strVal val="visible"/>
                                          </p:to>
                                        </p:set>
                                        <p:animEffect transition="in" filter="wipe(up)">
                                          <p:cBhvr>
                                            <p:cTn id="88" dur="500"/>
                                            <p:tgtEl>
                                              <p:spTgt spid="25"/>
                                            </p:tgtEl>
                                          </p:cBhvr>
                                        </p:animEffect>
                                      </p:childTnLst>
                                    </p:cTn>
                                  </p:par>
                                </p:childTnLst>
                              </p:cTn>
                            </p:par>
                            <p:par>
                              <p:cTn id="89" fill="hold">
                                <p:stCondLst>
                                  <p:cond delay="500"/>
                                </p:stCondLst>
                                <p:childTnLst>
                                  <p:par>
                                    <p:cTn id="90" presetID="53" presetClass="entr" presetSubtype="16" fill="hold" grpId="0" nodeType="afterEffect">
                                      <p:stCondLst>
                                        <p:cond delay="0"/>
                                      </p:stCondLst>
                                      <p:childTnLst>
                                        <p:set>
                                          <p:cBhvr>
                                            <p:cTn id="91" dur="1" fill="hold">
                                              <p:stCondLst>
                                                <p:cond delay="0"/>
                                              </p:stCondLst>
                                            </p:cTn>
                                            <p:tgtEl>
                                              <p:spTgt spid="13"/>
                                            </p:tgtEl>
                                            <p:attrNameLst>
                                              <p:attrName>style.visibility</p:attrName>
                                            </p:attrNameLst>
                                          </p:cBhvr>
                                          <p:to>
                                            <p:strVal val="visible"/>
                                          </p:to>
                                        </p:set>
                                        <p:anim calcmode="lin" valueType="num">
                                          <p:cBhvr>
                                            <p:cTn id="92" dur="500" fill="hold"/>
                                            <p:tgtEl>
                                              <p:spTgt spid="13"/>
                                            </p:tgtEl>
                                            <p:attrNameLst>
                                              <p:attrName>ppt_w</p:attrName>
                                            </p:attrNameLst>
                                          </p:cBhvr>
                                          <p:tavLst>
                                            <p:tav tm="0">
                                              <p:val>
                                                <p:fltVal val="0"/>
                                              </p:val>
                                            </p:tav>
                                            <p:tav tm="100000">
                                              <p:val>
                                                <p:strVal val="#ppt_w"/>
                                              </p:val>
                                            </p:tav>
                                          </p:tavLst>
                                        </p:anim>
                                        <p:anim calcmode="lin" valueType="num">
                                          <p:cBhvr>
                                            <p:cTn id="93" dur="500" fill="hold"/>
                                            <p:tgtEl>
                                              <p:spTgt spid="13"/>
                                            </p:tgtEl>
                                            <p:attrNameLst>
                                              <p:attrName>ppt_h</p:attrName>
                                            </p:attrNameLst>
                                          </p:cBhvr>
                                          <p:tavLst>
                                            <p:tav tm="0">
                                              <p:val>
                                                <p:fltVal val="0"/>
                                              </p:val>
                                            </p:tav>
                                            <p:tav tm="100000">
                                              <p:val>
                                                <p:strVal val="#ppt_h"/>
                                              </p:val>
                                            </p:tav>
                                          </p:tavLst>
                                        </p:anim>
                                        <p:animEffect transition="in" filter="fade">
                                          <p:cBhvr>
                                            <p:cTn id="94" dur="500"/>
                                            <p:tgtEl>
                                              <p:spTgt spid="13"/>
                                            </p:tgtEl>
                                          </p:cBhvr>
                                        </p:animEffect>
                                      </p:childTnLst>
                                    </p:cTn>
                                  </p:par>
                                  <p:par>
                                    <p:cTn id="95" presetID="6" presetClass="emph" presetSubtype="0" fill="hold" grpId="1" nodeType="withEffect">
                                      <p:stCondLst>
                                        <p:cond delay="100"/>
                                      </p:stCondLst>
                                      <p:childTnLst>
                                        <p:animScale>
                                          <p:cBhvr>
                                            <p:cTn id="96" dur="1250" fill="hold"/>
                                            <p:tgtEl>
                                              <p:spTgt spid="13"/>
                                            </p:tgtEl>
                                          </p:cBhvr>
                                          <p:by x="120000" y="120000"/>
                                        </p:animScale>
                                      </p:childTnLst>
                                    </p:cTn>
                                  </p:par>
                                </p:childTnLst>
                              </p:cTn>
                            </p:par>
                          </p:childTnLst>
                        </p:cTn>
                      </p:par>
                      <p:par>
                        <p:cTn id="97" fill="hold">
                          <p:stCondLst>
                            <p:cond delay="indefinite"/>
                          </p:stCondLst>
                          <p:childTnLst>
                            <p:par>
                              <p:cTn id="98" fill="hold">
                                <p:stCondLst>
                                  <p:cond delay="0"/>
                                </p:stCondLst>
                                <p:childTnLst>
                                  <p:par>
                                    <p:cTn id="99" presetID="22" presetClass="entr" presetSubtype="8" fill="hold" nodeType="clickEffect">
                                      <p:stCondLst>
                                        <p:cond delay="0"/>
                                      </p:stCondLst>
                                      <p:childTnLst>
                                        <p:set>
                                          <p:cBhvr>
                                            <p:cTn id="100" dur="1" fill="hold">
                                              <p:stCondLst>
                                                <p:cond delay="0"/>
                                              </p:stCondLst>
                                            </p:cTn>
                                            <p:tgtEl>
                                              <p:spTgt spid="2067"/>
                                            </p:tgtEl>
                                            <p:attrNameLst>
                                              <p:attrName>style.visibility</p:attrName>
                                            </p:attrNameLst>
                                          </p:cBhvr>
                                          <p:to>
                                            <p:strVal val="visible"/>
                                          </p:to>
                                        </p:set>
                                        <p:animEffect transition="in" filter="wipe(left)">
                                          <p:cBhvr>
                                            <p:cTn id="101" dur="500"/>
                                            <p:tgtEl>
                                              <p:spTgt spid="2067"/>
                                            </p:tgtEl>
                                          </p:cBhvr>
                                        </p:animEffect>
                                      </p:childTnLst>
                                    </p:cTn>
                                  </p:par>
                                  <p:par>
                                    <p:cTn id="102" presetID="22" presetClass="entr" presetSubtype="8" fill="hold" nodeType="withEffect">
                                      <p:stCondLst>
                                        <p:cond delay="100"/>
                                      </p:stCondLst>
                                      <p:childTnLst>
                                        <p:set>
                                          <p:cBhvr>
                                            <p:cTn id="103" dur="1" fill="hold">
                                              <p:stCondLst>
                                                <p:cond delay="0"/>
                                              </p:stCondLst>
                                            </p:cTn>
                                            <p:tgtEl>
                                              <p:spTgt spid="2073"/>
                                            </p:tgtEl>
                                            <p:attrNameLst>
                                              <p:attrName>style.visibility</p:attrName>
                                            </p:attrNameLst>
                                          </p:cBhvr>
                                          <p:to>
                                            <p:strVal val="visible"/>
                                          </p:to>
                                        </p:set>
                                        <p:animEffect transition="in" filter="wipe(left)">
                                          <p:cBhvr>
                                            <p:cTn id="104" dur="500"/>
                                            <p:tgtEl>
                                              <p:spTgt spid="2073"/>
                                            </p:tgtEl>
                                          </p:cBhvr>
                                        </p:animEffect>
                                      </p:childTnLst>
                                    </p:cTn>
                                  </p:par>
                                  <p:par>
                                    <p:cTn id="105" presetID="22" presetClass="entr" presetSubtype="8" fill="hold" nodeType="withEffect">
                                      <p:stCondLst>
                                        <p:cond delay="100"/>
                                      </p:stCondLst>
                                      <p:childTnLst>
                                        <p:set>
                                          <p:cBhvr>
                                            <p:cTn id="106" dur="1" fill="hold">
                                              <p:stCondLst>
                                                <p:cond delay="0"/>
                                              </p:stCondLst>
                                            </p:cTn>
                                            <p:tgtEl>
                                              <p:spTgt spid="2070"/>
                                            </p:tgtEl>
                                            <p:attrNameLst>
                                              <p:attrName>style.visibility</p:attrName>
                                            </p:attrNameLst>
                                          </p:cBhvr>
                                          <p:to>
                                            <p:strVal val="visible"/>
                                          </p:to>
                                        </p:set>
                                        <p:animEffect transition="in" filter="wipe(left)">
                                          <p:cBhvr>
                                            <p:cTn id="107" dur="500"/>
                                            <p:tgtEl>
                                              <p:spTgt spid="2070"/>
                                            </p:tgtEl>
                                          </p:cBhvr>
                                        </p:animEffect>
                                      </p:childTnLst>
                                    </p:cTn>
                                  </p:par>
                                </p:childTnLst>
                              </p:cTn>
                            </p:par>
                            <p:par>
                              <p:cTn id="108" fill="hold">
                                <p:stCondLst>
                                  <p:cond delay="600"/>
                                </p:stCondLst>
                                <p:childTnLst>
                                  <p:par>
                                    <p:cTn id="109" presetID="53" presetClass="entr" presetSubtype="16" fill="hold" grpId="0" nodeType="afterEffect">
                                      <p:stCondLst>
                                        <p:cond delay="0"/>
                                      </p:stCondLst>
                                      <p:childTnLst>
                                        <p:set>
                                          <p:cBhvr>
                                            <p:cTn id="110" dur="1" fill="hold">
                                              <p:stCondLst>
                                                <p:cond delay="0"/>
                                              </p:stCondLst>
                                            </p:cTn>
                                            <p:tgtEl>
                                              <p:spTgt spid="19"/>
                                            </p:tgtEl>
                                            <p:attrNameLst>
                                              <p:attrName>style.visibility</p:attrName>
                                            </p:attrNameLst>
                                          </p:cBhvr>
                                          <p:to>
                                            <p:strVal val="visible"/>
                                          </p:to>
                                        </p:set>
                                        <p:anim calcmode="lin" valueType="num">
                                          <p:cBhvr>
                                            <p:cTn id="111" dur="500" fill="hold"/>
                                            <p:tgtEl>
                                              <p:spTgt spid="19"/>
                                            </p:tgtEl>
                                            <p:attrNameLst>
                                              <p:attrName>ppt_w</p:attrName>
                                            </p:attrNameLst>
                                          </p:cBhvr>
                                          <p:tavLst>
                                            <p:tav tm="0">
                                              <p:val>
                                                <p:fltVal val="0"/>
                                              </p:val>
                                            </p:tav>
                                            <p:tav tm="100000">
                                              <p:val>
                                                <p:strVal val="#ppt_w"/>
                                              </p:val>
                                            </p:tav>
                                          </p:tavLst>
                                        </p:anim>
                                        <p:anim calcmode="lin" valueType="num">
                                          <p:cBhvr>
                                            <p:cTn id="112" dur="500" fill="hold"/>
                                            <p:tgtEl>
                                              <p:spTgt spid="19"/>
                                            </p:tgtEl>
                                            <p:attrNameLst>
                                              <p:attrName>ppt_h</p:attrName>
                                            </p:attrNameLst>
                                          </p:cBhvr>
                                          <p:tavLst>
                                            <p:tav tm="0">
                                              <p:val>
                                                <p:fltVal val="0"/>
                                              </p:val>
                                            </p:tav>
                                            <p:tav tm="100000">
                                              <p:val>
                                                <p:strVal val="#ppt_h"/>
                                              </p:val>
                                            </p:tav>
                                          </p:tavLst>
                                        </p:anim>
                                        <p:animEffect transition="in" filter="fade">
                                          <p:cBhvr>
                                            <p:cTn id="113" dur="500"/>
                                            <p:tgtEl>
                                              <p:spTgt spid="19"/>
                                            </p:tgtEl>
                                          </p:cBhvr>
                                        </p:animEffect>
                                      </p:childTnLst>
                                    </p:cTn>
                                  </p:par>
                                  <p:par>
                                    <p:cTn id="114" presetID="6" presetClass="emph" presetSubtype="0" fill="hold" grpId="1" nodeType="withEffect">
                                      <p:stCondLst>
                                        <p:cond delay="100"/>
                                      </p:stCondLst>
                                      <p:childTnLst>
                                        <p:animScale>
                                          <p:cBhvr>
                                            <p:cTn id="115" dur="1250" fill="hold"/>
                                            <p:tgtEl>
                                              <p:spTgt spid="19"/>
                                            </p:tgtEl>
                                          </p:cBhvr>
                                          <p:by x="120000" y="120000"/>
                                        </p:animScale>
                                      </p:childTnLst>
                                    </p:cTn>
                                  </p:par>
                                  <p:par>
                                    <p:cTn id="116" presetID="53" presetClass="entr" presetSubtype="16" fill="hold" grpId="0" nodeType="withEffect">
                                      <p:stCondLst>
                                        <p:cond delay="0"/>
                                      </p:stCondLst>
                                      <p:childTnLst>
                                        <p:set>
                                          <p:cBhvr>
                                            <p:cTn id="117" dur="1" fill="hold">
                                              <p:stCondLst>
                                                <p:cond delay="0"/>
                                              </p:stCondLst>
                                            </p:cTn>
                                            <p:tgtEl>
                                              <p:spTgt spid="20"/>
                                            </p:tgtEl>
                                            <p:attrNameLst>
                                              <p:attrName>style.visibility</p:attrName>
                                            </p:attrNameLst>
                                          </p:cBhvr>
                                          <p:to>
                                            <p:strVal val="visible"/>
                                          </p:to>
                                        </p:set>
                                        <p:anim calcmode="lin" valueType="num">
                                          <p:cBhvr>
                                            <p:cTn id="118" dur="500" fill="hold"/>
                                            <p:tgtEl>
                                              <p:spTgt spid="20"/>
                                            </p:tgtEl>
                                            <p:attrNameLst>
                                              <p:attrName>ppt_w</p:attrName>
                                            </p:attrNameLst>
                                          </p:cBhvr>
                                          <p:tavLst>
                                            <p:tav tm="0">
                                              <p:val>
                                                <p:fltVal val="0"/>
                                              </p:val>
                                            </p:tav>
                                            <p:tav tm="100000">
                                              <p:val>
                                                <p:strVal val="#ppt_w"/>
                                              </p:val>
                                            </p:tav>
                                          </p:tavLst>
                                        </p:anim>
                                        <p:anim calcmode="lin" valueType="num">
                                          <p:cBhvr>
                                            <p:cTn id="119" dur="500" fill="hold"/>
                                            <p:tgtEl>
                                              <p:spTgt spid="20"/>
                                            </p:tgtEl>
                                            <p:attrNameLst>
                                              <p:attrName>ppt_h</p:attrName>
                                            </p:attrNameLst>
                                          </p:cBhvr>
                                          <p:tavLst>
                                            <p:tav tm="0">
                                              <p:val>
                                                <p:fltVal val="0"/>
                                              </p:val>
                                            </p:tav>
                                            <p:tav tm="100000">
                                              <p:val>
                                                <p:strVal val="#ppt_h"/>
                                              </p:val>
                                            </p:tav>
                                          </p:tavLst>
                                        </p:anim>
                                        <p:animEffect transition="in" filter="fade">
                                          <p:cBhvr>
                                            <p:cTn id="120" dur="500"/>
                                            <p:tgtEl>
                                              <p:spTgt spid="20"/>
                                            </p:tgtEl>
                                          </p:cBhvr>
                                        </p:animEffect>
                                      </p:childTnLst>
                                    </p:cTn>
                                  </p:par>
                                  <p:par>
                                    <p:cTn id="121" presetID="6" presetClass="emph" presetSubtype="0" fill="hold" grpId="1" nodeType="withEffect">
                                      <p:stCondLst>
                                        <p:cond delay="100"/>
                                      </p:stCondLst>
                                      <p:childTnLst>
                                        <p:animScale>
                                          <p:cBhvr>
                                            <p:cTn id="122" dur="1250" fill="hold"/>
                                            <p:tgtEl>
                                              <p:spTgt spid="20"/>
                                            </p:tgtEl>
                                          </p:cBhvr>
                                          <p:by x="120000" y="120000"/>
                                        </p:animScale>
                                      </p:childTnLst>
                                    </p:cTn>
                                  </p:par>
                                  <p:par>
                                    <p:cTn id="123" presetID="53" presetClass="entr" presetSubtype="16" fill="hold" grpId="0" nodeType="withEffect">
                                      <p:stCondLst>
                                        <p:cond delay="0"/>
                                      </p:stCondLst>
                                      <p:childTnLst>
                                        <p:set>
                                          <p:cBhvr>
                                            <p:cTn id="124" dur="1" fill="hold">
                                              <p:stCondLst>
                                                <p:cond delay="0"/>
                                              </p:stCondLst>
                                            </p:cTn>
                                            <p:tgtEl>
                                              <p:spTgt spid="21"/>
                                            </p:tgtEl>
                                            <p:attrNameLst>
                                              <p:attrName>style.visibility</p:attrName>
                                            </p:attrNameLst>
                                          </p:cBhvr>
                                          <p:to>
                                            <p:strVal val="visible"/>
                                          </p:to>
                                        </p:set>
                                        <p:anim calcmode="lin" valueType="num">
                                          <p:cBhvr>
                                            <p:cTn id="125" dur="500" fill="hold"/>
                                            <p:tgtEl>
                                              <p:spTgt spid="21"/>
                                            </p:tgtEl>
                                            <p:attrNameLst>
                                              <p:attrName>ppt_w</p:attrName>
                                            </p:attrNameLst>
                                          </p:cBhvr>
                                          <p:tavLst>
                                            <p:tav tm="0">
                                              <p:val>
                                                <p:fltVal val="0"/>
                                              </p:val>
                                            </p:tav>
                                            <p:tav tm="100000">
                                              <p:val>
                                                <p:strVal val="#ppt_w"/>
                                              </p:val>
                                            </p:tav>
                                          </p:tavLst>
                                        </p:anim>
                                        <p:anim calcmode="lin" valueType="num">
                                          <p:cBhvr>
                                            <p:cTn id="126" dur="500" fill="hold"/>
                                            <p:tgtEl>
                                              <p:spTgt spid="21"/>
                                            </p:tgtEl>
                                            <p:attrNameLst>
                                              <p:attrName>ppt_h</p:attrName>
                                            </p:attrNameLst>
                                          </p:cBhvr>
                                          <p:tavLst>
                                            <p:tav tm="0">
                                              <p:val>
                                                <p:fltVal val="0"/>
                                              </p:val>
                                            </p:tav>
                                            <p:tav tm="100000">
                                              <p:val>
                                                <p:strVal val="#ppt_h"/>
                                              </p:val>
                                            </p:tav>
                                          </p:tavLst>
                                        </p:anim>
                                        <p:animEffect transition="in" filter="fade">
                                          <p:cBhvr>
                                            <p:cTn id="127" dur="500"/>
                                            <p:tgtEl>
                                              <p:spTgt spid="21"/>
                                            </p:tgtEl>
                                          </p:cBhvr>
                                        </p:animEffect>
                                      </p:childTnLst>
                                    </p:cTn>
                                  </p:par>
                                  <p:par>
                                    <p:cTn id="128" presetID="6" presetClass="emph" presetSubtype="0" fill="hold" grpId="1" nodeType="withEffect">
                                      <p:stCondLst>
                                        <p:cond delay="100"/>
                                      </p:stCondLst>
                                      <p:childTnLst>
                                        <p:animScale>
                                          <p:cBhvr>
                                            <p:cTn id="129" dur="1250" fill="hold"/>
                                            <p:tgtEl>
                                              <p:spTgt spid="21"/>
                                            </p:tgtEl>
                                          </p:cBhvr>
                                          <p:by x="120000" y="120000"/>
                                        </p:animScale>
                                      </p:childTnLst>
                                    </p:cTn>
                                  </p:par>
                                </p:childTnLst>
                              </p:cTn>
                            </p:par>
                          </p:childTnLst>
                        </p:cTn>
                      </p:par>
                      <p:par>
                        <p:cTn id="130" fill="hold">
                          <p:stCondLst>
                            <p:cond delay="indefinite"/>
                          </p:stCondLst>
                          <p:childTnLst>
                            <p:par>
                              <p:cTn id="131" fill="hold">
                                <p:stCondLst>
                                  <p:cond delay="0"/>
                                </p:stCondLst>
                                <p:childTnLst>
                                  <p:par>
                                    <p:cTn id="132" presetID="22" presetClass="entr" presetSubtype="1" fill="hold" nodeType="clickEffect">
                                      <p:stCondLst>
                                        <p:cond delay="0"/>
                                      </p:stCondLst>
                                      <p:childTnLst>
                                        <p:set>
                                          <p:cBhvr>
                                            <p:cTn id="133" dur="1" fill="hold">
                                              <p:stCondLst>
                                                <p:cond delay="0"/>
                                              </p:stCondLst>
                                            </p:cTn>
                                            <p:tgtEl>
                                              <p:spTgt spid="2083"/>
                                            </p:tgtEl>
                                            <p:attrNameLst>
                                              <p:attrName>style.visibility</p:attrName>
                                            </p:attrNameLst>
                                          </p:cBhvr>
                                          <p:to>
                                            <p:strVal val="visible"/>
                                          </p:to>
                                        </p:set>
                                        <p:animEffect transition="in" filter="wipe(up)">
                                          <p:cBhvr>
                                            <p:cTn id="134" dur="500"/>
                                            <p:tgtEl>
                                              <p:spTgt spid="2083"/>
                                            </p:tgtEl>
                                          </p:cBhvr>
                                        </p:animEffect>
                                      </p:childTnLst>
                                    </p:cTn>
                                  </p:par>
                                </p:childTnLst>
                              </p:cTn>
                            </p:par>
                            <p:par>
                              <p:cTn id="135" fill="hold">
                                <p:stCondLst>
                                  <p:cond delay="500"/>
                                </p:stCondLst>
                                <p:childTnLst>
                                  <p:par>
                                    <p:cTn id="136" presetID="53" presetClass="entr" presetSubtype="16" fill="hold" grpId="0" nodeType="afterEffect">
                                      <p:stCondLst>
                                        <p:cond delay="0"/>
                                      </p:stCondLst>
                                      <p:childTnLst>
                                        <p:set>
                                          <p:cBhvr>
                                            <p:cTn id="137" dur="1" fill="hold">
                                              <p:stCondLst>
                                                <p:cond delay="0"/>
                                              </p:stCondLst>
                                            </p:cTn>
                                            <p:tgtEl>
                                              <p:spTgt spid="22"/>
                                            </p:tgtEl>
                                            <p:attrNameLst>
                                              <p:attrName>style.visibility</p:attrName>
                                            </p:attrNameLst>
                                          </p:cBhvr>
                                          <p:to>
                                            <p:strVal val="visible"/>
                                          </p:to>
                                        </p:set>
                                        <p:anim calcmode="lin" valueType="num">
                                          <p:cBhvr>
                                            <p:cTn id="138" dur="500" fill="hold"/>
                                            <p:tgtEl>
                                              <p:spTgt spid="22"/>
                                            </p:tgtEl>
                                            <p:attrNameLst>
                                              <p:attrName>ppt_w</p:attrName>
                                            </p:attrNameLst>
                                          </p:cBhvr>
                                          <p:tavLst>
                                            <p:tav tm="0">
                                              <p:val>
                                                <p:fltVal val="0"/>
                                              </p:val>
                                            </p:tav>
                                            <p:tav tm="100000">
                                              <p:val>
                                                <p:strVal val="#ppt_w"/>
                                              </p:val>
                                            </p:tav>
                                          </p:tavLst>
                                        </p:anim>
                                        <p:anim calcmode="lin" valueType="num">
                                          <p:cBhvr>
                                            <p:cTn id="139" dur="500" fill="hold"/>
                                            <p:tgtEl>
                                              <p:spTgt spid="22"/>
                                            </p:tgtEl>
                                            <p:attrNameLst>
                                              <p:attrName>ppt_h</p:attrName>
                                            </p:attrNameLst>
                                          </p:cBhvr>
                                          <p:tavLst>
                                            <p:tav tm="0">
                                              <p:val>
                                                <p:fltVal val="0"/>
                                              </p:val>
                                            </p:tav>
                                            <p:tav tm="100000">
                                              <p:val>
                                                <p:strVal val="#ppt_h"/>
                                              </p:val>
                                            </p:tav>
                                          </p:tavLst>
                                        </p:anim>
                                        <p:animEffect transition="in" filter="fade">
                                          <p:cBhvr>
                                            <p:cTn id="140" dur="500"/>
                                            <p:tgtEl>
                                              <p:spTgt spid="22"/>
                                            </p:tgtEl>
                                          </p:cBhvr>
                                        </p:animEffect>
                                      </p:childTnLst>
                                    </p:cTn>
                                  </p:par>
                                  <p:par>
                                    <p:cTn id="141" presetID="6" presetClass="emph" presetSubtype="0" fill="hold" grpId="1" nodeType="withEffect">
                                      <p:stCondLst>
                                        <p:cond delay="100"/>
                                      </p:stCondLst>
                                      <p:childTnLst>
                                        <p:animScale>
                                          <p:cBhvr>
                                            <p:cTn id="142" dur="1250" fill="hold"/>
                                            <p:tgtEl>
                                              <p:spTgt spid="22"/>
                                            </p:tgtEl>
                                          </p:cBhvr>
                                          <p:by x="120000" y="120000"/>
                                        </p:animScale>
                                      </p:childTnLst>
                                    </p:cTn>
                                  </p:par>
                                </p:childTnLst>
                              </p:cTn>
                            </p:par>
                          </p:childTnLst>
                        </p:cTn>
                      </p:par>
                      <p:par>
                        <p:cTn id="143" fill="hold">
                          <p:stCondLst>
                            <p:cond delay="indefinite"/>
                          </p:stCondLst>
                          <p:childTnLst>
                            <p:par>
                              <p:cTn id="144" fill="hold">
                                <p:stCondLst>
                                  <p:cond delay="0"/>
                                </p:stCondLst>
                                <p:childTnLst>
                                  <p:par>
                                    <p:cTn id="145" presetID="22" presetClass="entr" presetSubtype="4" fill="hold" nodeType="clickEffect">
                                      <p:stCondLst>
                                        <p:cond delay="0"/>
                                      </p:stCondLst>
                                      <p:childTnLst>
                                        <p:set>
                                          <p:cBhvr>
                                            <p:cTn id="146" dur="1" fill="hold">
                                              <p:stCondLst>
                                                <p:cond delay="0"/>
                                              </p:stCondLst>
                                            </p:cTn>
                                            <p:tgtEl>
                                              <p:spTgt spid="2080"/>
                                            </p:tgtEl>
                                            <p:attrNameLst>
                                              <p:attrName>style.visibility</p:attrName>
                                            </p:attrNameLst>
                                          </p:cBhvr>
                                          <p:to>
                                            <p:strVal val="visible"/>
                                          </p:to>
                                        </p:set>
                                        <p:animEffect transition="in" filter="wipe(down)">
                                          <p:cBhvr>
                                            <p:cTn id="147" dur="500"/>
                                            <p:tgtEl>
                                              <p:spTgt spid="2080"/>
                                            </p:tgtEl>
                                          </p:cBhvr>
                                        </p:animEffect>
                                      </p:childTnLst>
                                    </p:cTn>
                                  </p:par>
                                </p:childTnLst>
                              </p:cTn>
                            </p:par>
                          </p:childTnLst>
                        </p:cTn>
                      </p:par>
                      <p:par>
                        <p:cTn id="148" fill="hold">
                          <p:stCondLst>
                            <p:cond delay="indefinite"/>
                          </p:stCondLst>
                          <p:childTnLst>
                            <p:par>
                              <p:cTn id="149" fill="hold">
                                <p:stCondLst>
                                  <p:cond delay="0"/>
                                </p:stCondLst>
                                <p:childTnLst>
                                  <p:par>
                                    <p:cTn id="150" presetID="22" presetClass="entr" presetSubtype="8" fill="hold" nodeType="clickEffect">
                                      <p:stCondLst>
                                        <p:cond delay="0"/>
                                      </p:stCondLst>
                                      <p:childTnLst>
                                        <p:set>
                                          <p:cBhvr>
                                            <p:cTn id="151" dur="1" fill="hold">
                                              <p:stCondLst>
                                                <p:cond delay="0"/>
                                              </p:stCondLst>
                                            </p:cTn>
                                            <p:tgtEl>
                                              <p:spTgt spid="2086"/>
                                            </p:tgtEl>
                                            <p:attrNameLst>
                                              <p:attrName>style.visibility</p:attrName>
                                            </p:attrNameLst>
                                          </p:cBhvr>
                                          <p:to>
                                            <p:strVal val="visible"/>
                                          </p:to>
                                        </p:set>
                                        <p:animEffect transition="in" filter="wipe(left)">
                                          <p:cBhvr>
                                            <p:cTn id="152" dur="500"/>
                                            <p:tgtEl>
                                              <p:spTgt spid="2086"/>
                                            </p:tgtEl>
                                          </p:cBhvr>
                                        </p:animEffect>
                                      </p:childTnLst>
                                    </p:cTn>
                                  </p:par>
                                </p:childTnLst>
                              </p:cTn>
                            </p:par>
                            <p:par>
                              <p:cTn id="153" fill="hold">
                                <p:stCondLst>
                                  <p:cond delay="500"/>
                                </p:stCondLst>
                                <p:childTnLst>
                                  <p:par>
                                    <p:cTn id="154" presetID="53" presetClass="entr" presetSubtype="16" fill="hold" grpId="0" nodeType="afterEffect">
                                      <p:stCondLst>
                                        <p:cond delay="0"/>
                                      </p:stCondLst>
                                      <p:childTnLst>
                                        <p:set>
                                          <p:cBhvr>
                                            <p:cTn id="155" dur="1" fill="hold">
                                              <p:stCondLst>
                                                <p:cond delay="0"/>
                                              </p:stCondLst>
                                            </p:cTn>
                                            <p:tgtEl>
                                              <p:spTgt spid="23"/>
                                            </p:tgtEl>
                                            <p:attrNameLst>
                                              <p:attrName>style.visibility</p:attrName>
                                            </p:attrNameLst>
                                          </p:cBhvr>
                                          <p:to>
                                            <p:strVal val="visible"/>
                                          </p:to>
                                        </p:set>
                                        <p:anim calcmode="lin" valueType="num">
                                          <p:cBhvr>
                                            <p:cTn id="156" dur="500" fill="hold"/>
                                            <p:tgtEl>
                                              <p:spTgt spid="23"/>
                                            </p:tgtEl>
                                            <p:attrNameLst>
                                              <p:attrName>ppt_w</p:attrName>
                                            </p:attrNameLst>
                                          </p:cBhvr>
                                          <p:tavLst>
                                            <p:tav tm="0">
                                              <p:val>
                                                <p:fltVal val="0"/>
                                              </p:val>
                                            </p:tav>
                                            <p:tav tm="100000">
                                              <p:val>
                                                <p:strVal val="#ppt_w"/>
                                              </p:val>
                                            </p:tav>
                                          </p:tavLst>
                                        </p:anim>
                                        <p:anim calcmode="lin" valueType="num">
                                          <p:cBhvr>
                                            <p:cTn id="157" dur="500" fill="hold"/>
                                            <p:tgtEl>
                                              <p:spTgt spid="23"/>
                                            </p:tgtEl>
                                            <p:attrNameLst>
                                              <p:attrName>ppt_h</p:attrName>
                                            </p:attrNameLst>
                                          </p:cBhvr>
                                          <p:tavLst>
                                            <p:tav tm="0">
                                              <p:val>
                                                <p:fltVal val="0"/>
                                              </p:val>
                                            </p:tav>
                                            <p:tav tm="100000">
                                              <p:val>
                                                <p:strVal val="#ppt_h"/>
                                              </p:val>
                                            </p:tav>
                                          </p:tavLst>
                                        </p:anim>
                                        <p:animEffect transition="in" filter="fade">
                                          <p:cBhvr>
                                            <p:cTn id="158" dur="500"/>
                                            <p:tgtEl>
                                              <p:spTgt spid="23"/>
                                            </p:tgtEl>
                                          </p:cBhvr>
                                        </p:animEffect>
                                      </p:childTnLst>
                                    </p:cTn>
                                  </p:par>
                                  <p:par>
                                    <p:cTn id="159" presetID="6" presetClass="emph" presetSubtype="0" fill="hold" grpId="1" nodeType="withEffect">
                                      <p:stCondLst>
                                        <p:cond delay="100"/>
                                      </p:stCondLst>
                                      <p:childTnLst>
                                        <p:animScale>
                                          <p:cBhvr>
                                            <p:cTn id="160" dur="1250" fill="hold"/>
                                            <p:tgtEl>
                                              <p:spTgt spid="23"/>
                                            </p:tgtEl>
                                          </p:cBhvr>
                                          <p:by x="120000" y="120000"/>
                                        </p:animScale>
                                      </p:childTnLst>
                                    </p:cTn>
                                  </p:par>
                                </p:childTnLst>
                              </p:cTn>
                            </p:par>
                          </p:childTnLst>
                        </p:cTn>
                      </p:par>
                      <p:par>
                        <p:cTn id="161" fill="hold">
                          <p:stCondLst>
                            <p:cond delay="indefinite"/>
                          </p:stCondLst>
                          <p:childTnLst>
                            <p:par>
                              <p:cTn id="162" fill="hold">
                                <p:stCondLst>
                                  <p:cond delay="0"/>
                                </p:stCondLst>
                                <p:childTnLst>
                                  <p:par>
                                    <p:cTn id="163" presetID="22" presetClass="entr" presetSubtype="1" fill="hold" nodeType="clickEffect">
                                      <p:stCondLst>
                                        <p:cond delay="0"/>
                                      </p:stCondLst>
                                      <p:childTnLst>
                                        <p:set>
                                          <p:cBhvr>
                                            <p:cTn id="164" dur="1" fill="hold">
                                              <p:stCondLst>
                                                <p:cond delay="0"/>
                                              </p:stCondLst>
                                            </p:cTn>
                                            <p:tgtEl>
                                              <p:spTgt spid="2095"/>
                                            </p:tgtEl>
                                            <p:attrNameLst>
                                              <p:attrName>style.visibility</p:attrName>
                                            </p:attrNameLst>
                                          </p:cBhvr>
                                          <p:to>
                                            <p:strVal val="visible"/>
                                          </p:to>
                                        </p:set>
                                        <p:animEffect transition="in" filter="wipe(up)">
                                          <p:cBhvr>
                                            <p:cTn id="165" dur="500"/>
                                            <p:tgtEl>
                                              <p:spTgt spid="2095"/>
                                            </p:tgtEl>
                                          </p:cBhvr>
                                        </p:animEffect>
                                      </p:childTnLst>
                                    </p:cTn>
                                  </p:par>
                                </p:childTnLst>
                              </p:cTn>
                            </p:par>
                            <p:par>
                              <p:cTn id="166" fill="hold">
                                <p:stCondLst>
                                  <p:cond delay="500"/>
                                </p:stCondLst>
                                <p:childTnLst>
                                  <p:par>
                                    <p:cTn id="167" presetID="53" presetClass="entr" presetSubtype="16" fill="hold" grpId="0" nodeType="afterEffect">
                                      <p:stCondLst>
                                        <p:cond delay="0"/>
                                      </p:stCondLst>
                                      <p:childTnLst>
                                        <p:set>
                                          <p:cBhvr>
                                            <p:cTn id="168" dur="1" fill="hold">
                                              <p:stCondLst>
                                                <p:cond delay="0"/>
                                              </p:stCondLst>
                                            </p:cTn>
                                            <p:tgtEl>
                                              <p:spTgt spid="24"/>
                                            </p:tgtEl>
                                            <p:attrNameLst>
                                              <p:attrName>style.visibility</p:attrName>
                                            </p:attrNameLst>
                                          </p:cBhvr>
                                          <p:to>
                                            <p:strVal val="visible"/>
                                          </p:to>
                                        </p:set>
                                        <p:anim calcmode="lin" valueType="num">
                                          <p:cBhvr>
                                            <p:cTn id="169" dur="500" fill="hold"/>
                                            <p:tgtEl>
                                              <p:spTgt spid="24"/>
                                            </p:tgtEl>
                                            <p:attrNameLst>
                                              <p:attrName>ppt_w</p:attrName>
                                            </p:attrNameLst>
                                          </p:cBhvr>
                                          <p:tavLst>
                                            <p:tav tm="0">
                                              <p:val>
                                                <p:fltVal val="0"/>
                                              </p:val>
                                            </p:tav>
                                            <p:tav tm="100000">
                                              <p:val>
                                                <p:strVal val="#ppt_w"/>
                                              </p:val>
                                            </p:tav>
                                          </p:tavLst>
                                        </p:anim>
                                        <p:anim calcmode="lin" valueType="num">
                                          <p:cBhvr>
                                            <p:cTn id="170" dur="500" fill="hold"/>
                                            <p:tgtEl>
                                              <p:spTgt spid="24"/>
                                            </p:tgtEl>
                                            <p:attrNameLst>
                                              <p:attrName>ppt_h</p:attrName>
                                            </p:attrNameLst>
                                          </p:cBhvr>
                                          <p:tavLst>
                                            <p:tav tm="0">
                                              <p:val>
                                                <p:fltVal val="0"/>
                                              </p:val>
                                            </p:tav>
                                            <p:tav tm="100000">
                                              <p:val>
                                                <p:strVal val="#ppt_h"/>
                                              </p:val>
                                            </p:tav>
                                          </p:tavLst>
                                        </p:anim>
                                        <p:animEffect transition="in" filter="fade">
                                          <p:cBhvr>
                                            <p:cTn id="171" dur="500"/>
                                            <p:tgtEl>
                                              <p:spTgt spid="24"/>
                                            </p:tgtEl>
                                          </p:cBhvr>
                                        </p:animEffect>
                                      </p:childTnLst>
                                    </p:cTn>
                                  </p:par>
                                  <p:par>
                                    <p:cTn id="172" presetID="6" presetClass="emph" presetSubtype="0" fill="hold" grpId="1" nodeType="withEffect">
                                      <p:stCondLst>
                                        <p:cond delay="100"/>
                                      </p:stCondLst>
                                      <p:childTnLst>
                                        <p:animScale>
                                          <p:cBhvr>
                                            <p:cTn id="173" dur="1250" fill="hold"/>
                                            <p:tgtEl>
                                              <p:spTgt spid="24"/>
                                            </p:tgtEl>
                                          </p:cBhvr>
                                          <p:by x="120000" y="120000"/>
                                        </p:animScale>
                                      </p:childTnLst>
                                    </p:cTn>
                                  </p:par>
                                </p:childTnLst>
                              </p:cTn>
                            </p:par>
                          </p:childTnLst>
                        </p:cTn>
                      </p:par>
                      <p:par>
                        <p:cTn id="174" fill="hold">
                          <p:stCondLst>
                            <p:cond delay="indefinite"/>
                          </p:stCondLst>
                          <p:childTnLst>
                            <p:par>
                              <p:cTn id="175" fill="hold">
                                <p:stCondLst>
                                  <p:cond delay="0"/>
                                </p:stCondLst>
                                <p:childTnLst>
                                  <p:par>
                                    <p:cTn id="176" presetID="22" presetClass="entr" presetSubtype="8" fill="hold" nodeType="clickEffect">
                                      <p:stCondLst>
                                        <p:cond delay="0"/>
                                      </p:stCondLst>
                                      <p:childTnLst>
                                        <p:set>
                                          <p:cBhvr>
                                            <p:cTn id="177" dur="1" fill="hold">
                                              <p:stCondLst>
                                                <p:cond delay="0"/>
                                              </p:stCondLst>
                                            </p:cTn>
                                            <p:tgtEl>
                                              <p:spTgt spid="2089"/>
                                            </p:tgtEl>
                                            <p:attrNameLst>
                                              <p:attrName>style.visibility</p:attrName>
                                            </p:attrNameLst>
                                          </p:cBhvr>
                                          <p:to>
                                            <p:strVal val="visible"/>
                                          </p:to>
                                        </p:set>
                                        <p:animEffect transition="in" filter="wipe(left)">
                                          <p:cBhvr>
                                            <p:cTn id="178" dur="500"/>
                                            <p:tgtEl>
                                              <p:spTgt spid="20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P spid="21" grpId="0"/>
          <p:bldP spid="21" grpId="1"/>
          <p:bldP spid="22" grpId="0"/>
          <p:bldP spid="22" grpId="1"/>
          <p:bldP spid="23" grpId="0"/>
          <p:bldP spid="23" grpId="1"/>
          <p:bldP spid="24" grpId="0"/>
          <p:bldP spid="24" grpId="1"/>
        </p:bldLst>
      </p:timing>
    </mc:Fallback>
  </mc:AlternateContent>
</p:sld>
</file>

<file path=ppt/theme/theme1.xml><?xml version="1.0" encoding="utf-8"?>
<a:theme xmlns:a="http://schemas.openxmlformats.org/drawingml/2006/main" name="Chủ đề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540</TotalTime>
  <Words>2115</Words>
  <Application>Microsoft Office PowerPoint</Application>
  <PresentationFormat>Widescreen</PresentationFormat>
  <Paragraphs>188</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Intrepid</vt:lpstr>
      <vt:lpstr>Montserrat Thin</vt:lpstr>
      <vt:lpstr>Symbol</vt:lpstr>
      <vt:lpstr>Times New Roman</vt:lpstr>
      <vt:lpstr>Chủ đề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 trình bày PowerPoint</dc:title>
  <dc:creator>84908</dc:creator>
  <cp:lastModifiedBy>Admin</cp:lastModifiedBy>
  <cp:revision>19</cp:revision>
  <dcterms:created xsi:type="dcterms:W3CDTF">2023-07-04T16:16:19Z</dcterms:created>
  <dcterms:modified xsi:type="dcterms:W3CDTF">2023-07-20T05:35:19Z</dcterms:modified>
</cp:coreProperties>
</file>

<file path=docProps/thumbnail.jpeg>
</file>